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73" r:id="rId5"/>
    <p:sldId id="274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6" r:id="rId21"/>
    <p:sldId id="277" r:id="rId22"/>
    <p:sldId id="278" r:id="rId23"/>
    <p:sldId id="286" r:id="rId24"/>
    <p:sldId id="281" r:id="rId25"/>
    <p:sldId id="280" r:id="rId26"/>
    <p:sldId id="282" r:id="rId27"/>
    <p:sldId id="283" r:id="rId28"/>
    <p:sldId id="284" r:id="rId29"/>
    <p:sldId id="285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/>
    <p:restoredTop sz="94694"/>
  </p:normalViewPr>
  <p:slideViewPr>
    <p:cSldViewPr snapToGrid="0">
      <p:cViewPr varScale="1">
        <p:scale>
          <a:sx n="142" d="100"/>
          <a:sy n="142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4:51.06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0 212 6912 0 0,'0'0'304'0'0,"0"0"64"0"0,0 0-296 0 0,0 0-72 0 0,0 0 0 0 0,0 0 0 0 0,0 17 1840 0 0,0-17 352 0 0,0 0 72 0 0,18 0 8 0 0,-18 0-1761 0 0,17 0-359 0 0,1-17-72 0 0,-18 17-16 0 0,0 0-64 0 0,18 0 80 0 0,-18 0-80 0 0,17-18 80 0 0,1 18 112 0 0,0 0 32 0 0,-18-17 0 0 0,17 17 0 0 0,1-18 16 0 0,-1 18 8 0 0,1 0 0 0 0,0-18 0 0 0,-18 18-120 0 0,17 0-16 0 0,19 0-8 0 0,-19-17 0 0 0,1 17 88 0 0,0 0 8 0 0,17 0 8 0 0,-18-18 0 0 0,1 18 24 0 0,0 0 8 0 0,17-18 0 0 0,-17 18 0 0 0,-1 0-64 0 0,19 0-16 0 0,-19 0 0 0 0,1 0 0 0 0,17 0-56 0 0,-17 0-8 0 0,17-17-8 0 0,-17 17 0 0 0,-1 0-88 0 0,19 0 80 0 0,-19 0-80 0 0,19 0 80 0 0,-19 0-80 0 0,1 0 0 0 0,17 0 0 0 0,-17 0 0 0 0,17 0 160 0 0,-17 0-16 0 0,17 0 0 0 0,-17 0 0 0 0,17 0 16 0 0,0 0 8 0 0,0-18 0 0 0,-17 18 0 0 0,17 0-72 0 0,1 0-24 0 0,-19 0 0 0 0,18 0 0 0 0,-17-18-72 0 0,0 18 64 0 0,17 0-64 0 0,-17 0 64 0 0,-1-17-64 0 0,1 17 0 0 0,0 0 0 0 0,-18 0 64 0 0,0 0-64 0 0,17 0 0 0 0,-17 0 0 0 0,0 0 0 0 0,0 0 0 0 0,0 0 96 0 0,0 0-96 0 0,0 0 96 0 0,0 0-96 0 0,0 0 0 0 0,0 0 0 0 0,0 0 0 0 0,0 0 0 0 0,0 17 0 0 0,0-17 0 0 0,-17 0 0 0 0,17 18 0 0 0,-18-18 0 0 0,18 0-80 0 0,-18 0 80 0 0,1 18-80 0 0,-1-18 80 0 0,0 0-80 0 0,1 17 80 0 0,-1-17 0 0 0,0 0 0 0 0,1 0 0 0 0,17 0 0 0 0,-18 0 0 0 0,1 18 0 0 0,-1-18 0 0 0,0 0 0 0 0,18 18 64 0 0,-17-18 0 0 0,-1 0 8 0 0,18 0 0 0 0,0 0 16 0 0,0 0 0 0 0,0 0 0 0 0,0 0 0 0 0,0 0-88 0 0,0 0 0 0 0,0 0 0 0 0,0 0-88 0 0,0 0 88 0 0,0 0 0 0 0,0 0 0 0 0,18 0 0 0 0,-1 17 0 0 0,1-17 96 0 0,-18 0-16 0 0,35 0-8 0 0,-17 0-72 0 0,-1 0 0 0 0,1 0 0 0 0,17 0 0 0 0,-17 0 0 0 0,0-17 0 0 0,17 17 88 0 0,-17 0-88 0 0,17 0 80 0 0,0-18-80 0 0,-17 18 80 0 0,17 0-80 0 0,0-18 64 0 0,-17 18-64 0 0,17 0 0 0 0,1 0 72 0 0,-19 0-72 0 0,18-17 0 0 0,1 17 72 0 0,-19 0-72 0 0,19 0 0 0 0,-1-18 64 0 0,0 18-64 0 0,0 0 0 0 0,-17 0 64 0 0,17 0-64 0 0,1 0 64 0 0,-1 0-64 0 0,-17 0 64 0 0,17 0-64 0 0,0-18 80 0 0,0 18-80 0 0,-17 0 64 0 0,17 0-64 0 0,1 0 0 0 0,-19 0 0 0 0,19 0 64 0 0,-19 0-64 0 0,18 0 0 0 0,1 0 0 0 0,-19 0 0 0 0,19 0 64 0 0,-1-17-64 0 0,0 17 0 0 0,0 0 0 0 0,-17 0 0 0 0,17 0 0 0 0,1 0 0 0 0,-1 0 0 0 0,0 0 72 0 0,1 0-72 0 0,-1 0 64 0 0,0 0-64 0 0,18 0 0 0 0,-18 0 0 0 0,-17 0 0 0 0,17 0 0 0 0,18 0 0 0 0,-35 0 0 0 0,17 0 0 0 0,18 0 0 0 0,-18 0 0 0 0,0 0 0 0 0,1 0 0 0 0,-1 0 0 0 0,18 0 0 0 0,-18 0 0 0 0,1 0 0 0 0,16 0 0 0 0,-16 0 0 0 0,17 0 0 0 0,0 0 0 0 0,-18 0 0 0 0,18 0 0 0 0,-18 0 0 0 0,0 0 0 0 0,18 0 0 0 0,-18 0 0 0 0,1 0 0 0 0,-1 0 0 0 0,18 0 0 0 0,-18-18 0 0 0,18 18 0 0 0,0 0 0 0 0,-18 0 0 0 0,18 0 0 0 0,-17 0 0 0 0,-1 0 0 0 0,18 18 0 0 0,-18-18 0 0 0,0 0 0 0 0,1 0 0 0 0,16 0 0 0 0,-16 0 0 0 0,-1 0 0 0 0,0 0 0 0 0,1 17 0 0 0,-1-17 0 0 0,0 0 0 0 0,18 18 0 0 0,-35-18 0 0 0,35 0 0 0 0,-18 0 0 0 0,0 0 0 0 0,0 0 0 0 0,1 18 0 0 0,17-18 0 0 0,-18 0 0 0 0,0 0 0 0 0,0 17 0 0 0,1-17 0 0 0,-1 0 0 0 0,-17 0 0 0 0,17 0 0 0 0,0 18 0 0 0,1-18 64 0 0,-1 0-64 0 0,-18 0 0 0 0,19 0 0 0 0,-1 0 0 0 0,0 0 0 0 0,1 0 0 0 0,-1 18 0 0 0,0-18 64 0 0,0 0-64 0 0,1 0 0 0 0,-1 0 72 0 0,0 0-72 0 0,0 0 0 0 0,1 17 0 0 0,-19-17 0 0 0,19 0 0 0 0,-1 0 64 0 0,-17 0-64 0 0,-1 0 64 0 0,19 18-64 0 0,-1-18 0 0 0,0 0 0 0 0,-17 0 0 0 0,17 0 0 0 0,0 0 0 0 0,1 0 0 0 0,-19 0 0 0 0,18-18-64 0 0,1 18 64 0 0,-1 0 0 0 0,0 0 0 0 0,1-17 0 0 0,-1 17 0 0 0,0 0 64 0 0,0 0-64 0 0,-17 0 64 0 0,17 0-64 0 0,1 0 0 0 0,-1 0 0 0 0,0 0 0 0 0,-17-18 0 0 0,17 18 0 0 0,-17 0 0 0 0,17 0 0 0 0,0 0 0 0 0,-17 0 0 0 0,17-18 0 0 0,0 18 0 0 0,-17 0 0 0 0,17 0 0 0 0,1 0 0 0 0,-1 0 0 0 0,0 0 0 0 0,0 0-64 0 0,1 18 64 0 0,-1-18 0 0 0,0 0 0 0 0,1 0 0 0 0,-19-18 0 0 0,19 18 0 0 0,-1 18 0 0 0,0-18 0 0 0,0 0 0 0 0,-17 0 64 0 0,17 0 0 0 0,-17 0 8 0 0,0 0 0 0 0,17 0 0 0 0,-18 0-72 0 0,19 18 0 0 0,-19-18 0 0 0,1 0 64 0 0,0 0-64 0 0,-1 0 0 0 0,19 0 0 0 0,-19 0 0 0 0,1 0 0 0 0,-1 0 0 0 0,19 0 0 0 0,-19 0 64 0 0,1 0 0 0 0,0 0-64 0 0,-1 0 96 0 0,1 0-32 0 0,0 0-64 0 0,-1 0 0 0 0,-17 0 72 0 0,18 17-72 0 0,0-17 0 0 0,-18-17 0 0 0,0 17 0 0 0,0 0 64 0 0,0 0-488 0 0,0 0-96 0 0,0 0-24 0 0,0 0-9799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3:51:04.196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141 0 20327 0 0,'0'18'896'0'0,"0"-18"192"0"0,0 0-864 0 0,0 0-224 0 0,0 17 0 0 0,0-17 0 0 0,0 0 560 0 0,0 0 72 0 0,-17 0 8 0 0,17 0 8 0 0,0 0-264 0 0,0 0-64 0 0,-18 0 0 0 0,18-17-8 0 0,-17 17-248 0 0,17 0-64 0 0,0-18 0 0 0,-18 18 0 0 0,18 0 0 0 0,0 0 0 0 0,-18 0 0 0 0,1 0 0 0 0,17 0 0 0 0,-18 0 0 0 0,18 0 0 0 0,-18 18 0 0 0,18-18-656 0 0,0 0-168 0 0,0 0-32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3:50:07.066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3581 6227 1840 0 0,'0'0'80'0'0,"0"0"16"0"0,-18 0-96 0 0,1 18 0 0 0,17-18 0 0 0,-18 17 0 0 0,0-17 2504 0 0,18 0 480 0 0,-17 18 96 0 0,-1-18 24 0 0,1 18-2152 0 0,-1-18-432 0 0,-17 0-80 0 0,17 17-24 0 0,0-17-320 0 0,1 0-96 0 0,-19 0 0 0 0,1 18 64 0 0,18-18-64 0 0,-1 0 0 0 0,-35 0 0 0 0,18 18 0 0 0,17-18 88 0 0,-35 0 8 0 0,18-18-1 0 0,0 18 1 0 0,-1 0 240 0 0,1-18 48 0 0,0 18 16 0 0,-1-17 0 0 0,1 17-224 0 0,0-18-48 0 0,-18 0 0 0 0,18 18-8 0 0,-18-17-120 0 0,18-1 0 0 0,-18 0 0 0 0,0 1-80 0 0,0-1 80 0 0,18 0 0 0 0,-18 1 0 0 0,0 17 0 0 0,0-18 64 0 0,17 1 32 0 0,-16-1 8 0 0,16 0 0 0 0,-17 1 96 0 0,0-1 24 0 0,1 0 0 0 0,16-17 0 0 0,-34 0-64 0 0,17 17 0 0 0,0-17-8 0 0,0-18 0 0 0,0 18-80 0 0,0-1-8 0 0,18 1-64 0 0,-18-18 96 0 0,0 18-96 0 0,0-18 88 0 0,0 18-88 0 0,0-18 80 0 0,0 0-80 0 0,18 18 0 0 0,-35-18 0 0 0,17 0 0 0 0,0-18 0 0 0,0 18 64 0 0,0-17-64 0 0,0 17 64 0 0,0-18-64 0 0,0 1 0 0 0,18 17 0 0 0,-18-18 0 0 0,18 18-80 0 0,-18-17 80 0 0,0-1-104 0 0,18-17 40 0 0,-18 18 64 0 0,17-1 0 0 0,1 18 0 0 0,-18-18 0 0 0,18 1 0 0 0,0-1 0 0 0,17 1 0 0 0,-17-1 0 0 0,-1 1 120 0 0,1-1-16 0 0,17 1 0 0 0,1-19 0 0 0,-18 36 24 0 0,17-17 0 0 0,0-1 0 0 0,18 1 0 0 0,-17-1-56 0 0,17 1-8 0 0,-18-1 0 0 0,18 1 0 0 0,0-19-64 0 0,-18 19 0 0 0,18-1 0 0 0,0 1 0 0 0,18-1 0 0 0,-18 1 0 0 0,18-1 0 0 0,-18 1 0 0 0,17-1-72 0 0,1 0 72 0 0,0 1 0 0 0,-1-1 0 0 0,18 1 0 0 0,-17-1 0 0 0,17 18 0 0 0,-17-17 0 0 0,17-1 0 0 0,1 18 64 0 0,-1-17-64 0 0,0 17 0 0 0,0 0 0 0 0,1-18 0 0 0,-1 18 0 0 0,0 0 0 0 0,18 1-104 0 0,-18-1 32 0 0,1 0 8 0 0,-1 0 0 0 0,0 0 144 0 0,18 18 32 0 0,0-18 8 0 0,0 0 0 0 0,0-18-120 0 0,17 18-144 0 0,-17 0 32 0 0,0 18 8 0 0,18-18 104 0 0,-1 0 0 0 0,-17 18 0 0 0,18-18 0 0 0,-18 18 0 0 0,17 0-96 0 0,1-18 96 0 0,-1 17-96 0 0,1 19 16 0 0,17-19 8 0 0,-17 1 0 0 0,-1 0 0 0 0,1 17-8 0 0,17-17 0 0 0,-17 0 0 0 0,-1-1 0 0 0,18 1 80 0 0,1 0 0 0 0,-1 17 0 0 0,-18 1 0 0 0,1-19 0 0 0,17 19 0 0 0,-17-19-64 0 0,-1 36 64 0 0,18-17 0 0 0,-17-19 0 0 0,17 36 0 0 0,0-17 0 0 0,1-1 0 0 0,-19 18 0 0 0,18 0 0 0 0,-17-17 0 0 0,17 17 0 0 0,0 0 72 0 0,-17 0-72 0 0,17 17 0 0 0,0-17 0 0 0,0 0 0 0 0,-17 18 0 0 0,17-1 0 0 0,0 1 0 0 0,1 0-88 0 0,-1-1 88 0 0,0 1-80 0 0,18 17 80 0 0,0 1-104 0 0,-18-1 40 0 0,0 0 64 0 0,18-17-120 0 0,-18 17 40 0 0,18 0 8 0 0,0 1 0 0 0,-18-1-96 0 0,18 0-24 0 0,-18-17 0 0 0,0 17 0 0 0,0 0 80 0 0,0 1 16 0 0,18-1 0 0 0,-18 18 0 0 0,1-18 96 0 0,-1 18 0 0 0,-18 0 0 0 0,19 0 0 0 0,-1 17 0 0 0,-18-17 0 0 0,19 0 0 0 0,-19 18 0 0 0,18-18 0 0 0,1 0 0 0 0,-19 17 0 0 0,1 1 0 0 0,-1-1 0 0 0,18 1 0 0 0,-17 17 0 0 0,17 0 0 0 0,-17-17 0 0 0,17-1 0 0 0,-18 19 80 0 0,1-1-80 0 0,0 0 0 0 0,-1 0-112 0 0,1 0 16 0 0,-18 0 0 0 0,17-17 96 0 0,-17 17 0 0 0,0 0 0 0 0,0-17 0 0 0,0 17 0 0 0,0 0 0 0 0,-18 1 0 0 0,0-1 0 0 0,1-18 0 0 0,-1 19 0 0 0,0-19 0 0 0,-17 18 0 0 0,-1-17 0 0 0,1 17-72 0 0,0 0 72 0 0,-1 0 0 0 0,1-17 0 0 0,-18 17 0 0 0,0-17 0 0 0,18-1 0 0 0,-36 1 64 0 0,18-1 0 0 0,0 19 0 0 0,-18-19 0 0 0,1 1 16 0 0,-1-1 8 0 0,0 1 0 0 0,1-1 0 0 0,-1-17-88 0 0,0 18 0 0 0,-17-18 72 0 0,0 0-72 0 0,0 17 0 0 0,-1-17-160 0 0,1 0 32 0 0,0 0 8 0 0,-18 18 184 0 0,18-19 40 0 0,-1 1 8 0 0,-17 0 0 0 0,18 0-184 0 0,-18-18-40 0 0,18 18-8 0 0,-18-17 0 0 0,0-1 120 0 0,0 18-88 0 0,0-18 88 0 0,-17 0-80 0 0,17 18 80 0 0,-18-17 0 0 0,1-1 0 0 0,17 18 0 0 0,-18-18-64 0 0,18 0 0 0 0,0 1 0 0 0,-17-1 0 0 0,-1 0-64 0 0,18 0-16 0 0,-17 1 0 0 0,-1-19 0 0 0,1 19 0 0 0,-1-1 0 0 0,1-17 0 0 0,17 17 0 0 0,0-18 144 0 0,0 19 0 0 0,-18-19 64 0 0,18 19-64 0 0,-17-19 96 0 0,-1 19-32 0 0,1-19-64 0 0,17 1 96 0 0,-18 0-32 0 0,18-1 0 0 0,-17 1-64 0 0,17 17 96 0 0,0-17-96 0 0,0-1 0 0 0,-18 1 0 0 0,19 0 0 0 0,-1-18 96 0 0,0 17-8 0 0,-18-17 0 0 0,18 18 0 0 0,0 0 120 0 0,0-18 24 0 0,0 0 8 0 0,1 0 0 0 0,-1 0 16 0 0,0 0 8 0 0,0 0 0 0 0,0 0 0 0 0,-18 0-96 0 0,18 0-16 0 0,-17 0-8 0 0,17 0 0 0 0,-18-18-144 0 0,18 18 0 0 0,-17 0-88 0 0,-1 0 88 0 0,18-18-112 0 0,1 18 32 0 0,-1 0 8 0 0,-18 0 0 0 0,0 0 72 0 0,1 0 0 0 0,-1 0 0 0 0,1 0-64 0 0,-1 0 176 0 0,1 0 40 0 0,-1 0 8 0 0,18 0 0 0 0,-17 0 160 0 0,-1 0 40 0 0,1-17 8 0 0,-1 17 0 0 0,-17 0-128 0 0,17-18-24 0 0,1 18-8 0 0,-1-18 0 0 0,1 18-144 0 0,17-17-64 0 0,-18 17 64 0 0,1-18-64 0 0,-1 18-464 0 0,0 0-136 0 0,-17-18-24 0 0,18 18-8127 0 0</inkml:trace>
  <inkml:trace contextRef="#ctx0" brushRef="#br0" timeOffset="2488.64">776 6791 5064 0 0,'0'0'224'0'0,"0"0"48"0"0,0 0-272 0 0,0 0 0 0 0,18-17 0 0 0,-18 17 0 0 0,0-18 1304 0 0,0 18 200 0 0,0 0 48 0 0,0 0 8 0 0,0 0-872 0 0,0 0-176 0 0,0 0-32 0 0,0 0 0 0 0,0 0 16 0 0,0 0 8 0 0,0 18 0 0 0,0-1 0 0 0,0 1-88 0 0,0 0-9 0 0,0 17-7 0 0,0-17 0 0 0,-18 17-144 0 0,18 18-24 0 0,0-18-8 0 0,0 0 0 0 0,0 36-144 0 0,0-36-80 0 0,0 36 80 0 0,0-18-80 0 0,-17 17 64 0 0,17-17-64 0 0,0 18 0 0 0,0-18 72 0 0,0 0-72 0 0,0 0 64 0 0,-18-1-64 0 0,18 1 64 0 0,0-17-64 0 0,0-1 0 0 0,0 0 0 0 0,0-17 0 0 0,0-1-216 0 0,0 1-80 0 0,0-18-24 0 0,0 0-4471 0 0,0 0-897 0 0</inkml:trace>
  <inkml:trace contextRef="#ctx0" brushRef="#br0" timeOffset="2742.32">1217 6721 13592 0 0,'0'0'600'0'0,"0"0"128"0"0,18 18-584 0 0,-18-1-144 0 0,0-17 0 0 0,0 18 0 0 0,0 17 256 0 0,0-17 16 0 0,0-1 8 0 0,0 19 0 0 0,0-1-120 0 0,0-17-33 0 0,0 17 1 0 0,0 0 0 0 0,0 18-64 0 0,0 0-64 0 0,-18-18 72 0 0,18 1-72 0 0,0 16 64 0 0,-17 1-64 0 0,17-17 0 0 0,0 17 0 0 0,0-1 0 0 0,-18-16 0 0 0,18-1 0 0 0,0 0 0 0 0,0 1 0 0 0,0-19 64 0 0,0 19-64 0 0,0-19 0 0 0,0 1 0 0 0,0-1-104 0 0,0-17 16 0 0,0 0-4391 0 0,0 0-889 0 0</inkml:trace>
  <inkml:trace contextRef="#ctx0" brushRef="#br0" timeOffset="3305.56">724 7374 9216 0 0,'0'0'816'0'0,"0"0"-656"0"0,0 0-160 0 0,0 0 0 0 0,17 0 408 0 0,-17 0 40 0 0,0-18 16 0 0,18 0 0 0 0,-1 1-144 0 0,-17 17-24 0 0,18-18-8 0 0,0 0 0 0 0,-1 18 8 0 0,1-17 0 0 0,0 17 0 0 0,-1-18 0 0 0,1 18-168 0 0,-18 0-40 0 0,18 0-8 0 0,-1 0 0 0 0,18 0-80 0 0,-17 0 96 0 0,0 0-96 0 0,-1 0 96 0 0,19 18 8 0 0,-19-18 8 0 0,19 0 0 0 0,-19 17 0 0 0,1-17-16 0 0,17 18 0 0 0,-17-18 0 0 0,17 0 0 0 0,-17 18 16 0 0,-1-18 0 0 0,1 0 0 0 0,0 0 0 0 0,-1 0-112 0 0,1 0 0 0 0,-18-18 0 0 0,18 18 0 0 0,-1 0 0 0 0,1 0 0 0 0,-18 0 0 0 0,17-18 0 0 0,-17 18 0 0 0,18-17 0 0 0,-18 17 0 0 0,0 0 0 0 0,0 0 64 0 0,0-18 0 0 0,0 18-64 0 0,0 0 96 0 0,0 0-96 0 0,0 0 87 0 0,0 0-87 0 0,0 0 80 0 0,0 0-80 0 0,0 0 96 0 0,-18 0-96 0 0,18 18 96 0 0,-17-1 0 0 0,17 1 8 0 0,-18 0 0 0 0,18-1 0 0 0,0 1 72 0 0,0 0 16 0 0,-17 17 0 0 0,17-18 0 0 0,0 1-192 0 0,0 17-144 0 0,0-17 24 0 0,0 0 8 0 0,0 17 112 0 0,17-17 0 0 0,-17-1 0 0 0,0 1 0 0 0,0 0 0 0 0,18-18 0 0 0,-18 17 0 0 0,17 1-72 0 0,-17-18 72 0 0,18 0-80 0 0,-18 0 80 0 0,18 0-80 0 0,-1-18 80 0 0,1 1 72 0 0,-18-1-8 0 0,18 0-64 0 0,-18 1 136 0 0,17-19-24 0 0,-17 1-8 0 0,18 17 0 0 0,-18-17-40 0 0,0 0 0 0 0,0 0-64 0 0,0 17 96 0 0,-18 0 8 0 0,1 1 0 0 0,17-1 0 0 0,-18-17 0 0 0,18 35 40 0 0,-18-18 8 0 0,1 18 0 0 0,-1 0 0 0 0,0 0 88 0 0,1 0 16 0 0,-1-18 8 0 0,18 36 0 0 0,-17-18-168 0 0,-1 0-32 0 0,18 18 0 0 0,-18-18-64 0 0,18 17 0 0 0,0 1 0 0 0,-17-18 0 0 0,17 18 0 0 0,0-1-1040 0 0,17 1-160 0 0,-17-18-32 0 0</inkml:trace>
  <inkml:trace contextRef="#ctx0" brushRef="#br0" timeOffset="3775.46">1676 7180 5984 0 0,'0'0'264'0'0,"0"0"56"0"0,0 17-256 0 0,0 1-64 0 0,0-1 0 0 0,0 1 0 0 0,0 0 1920 0 0,0-1 376 0 0,0 19 72 0 0,0-1 8 0 0,18-17-1768 0 0,-18 17-361 0 0,0 0-71 0 0,0 0-16 0 0,0 1-80 0 0,0-1-16 0 0,0-17-64 0 0,0 17 96 0 0,-18-17-96 0 0,18 17 0 0 0,18-18 64 0 0,-18 1-64 0 0,-18 0 0 0 0,18-18 64 0 0,18 17-64 0 0,-18-17 0 0 0,0 0 64 0 0,0 0-64 0 0,0 0 0 0 0,0-17 72 0 0,17 17-72 0 0,1-18 64 0 0,-18 0-64 0 0,18-17 64 0 0,-1 18-64 0 0,-17-19 0 0 0,18 19 0 0 0,-18-36 0 0 0,18 35 0 0 0,-1-17 0 0 0,-17-1 0 0 0,18 1-88 0 0,-18 0 88 0 0,17 0 0 0 0,-17 17-72 0 0,18 0 72 0 0,-18 1 0 0 0,0-1-72 0 0,18 18 72 0 0,-18 0 0 0 0,0 0 0 0 0,0 0 88 0 0,0 0 0 0 0,0 18 0 0 0,0-18 120 0 0,17 35 24 0 0,-17 0 8 0 0,0 1 0 0 0,0-1-144 0 0,0 0-32 0 0,0 0-64 0 0,0 1 96 0 0,18 17-96 0 0,0-18 0 0 0,-18 0 0 0 0,17 0 0 0 0,-17 1 0 0 0,18-1 0 0 0,-18-17 0 0 0,18 17 0 0 0,-18-17 0 0 0,17-1 0 0 0,1-17 0 0 0,-18 0 0 0 0,17 0 80 0 0,-17 0-80 0 0,18-17 80 0 0,-18-1-80 0 0,18-17 248 0 0,-1-1 0 0 0,-17 19 0 0 0,0-19 0 0 0,18-16-88 0 0,-18 16-24 0 0,0 1 0 0 0,0 0 0 0 0,0-1-32 0 0,0-17-8 0 0,18 18 0 0 0,-18 18 0 0 0,-18-1-96 0 0,18-17 88 0 0,0 17-88 0 0,0 18 80 0 0,0-18-80 0 0,0 18 0 0 0,0 0 0 0 0,0 0 0 0 0,18-17-576 0 0,-18 17-128 0 0,0 0-24 0 0,0 0-6903 0 0</inkml:trace>
  <inkml:trace contextRef="#ctx0" brushRef="#br0" timeOffset="4044.64">2505 7356 14112 0 0,'0'0'624'0'0,"0"0"128"0"0,18 0-600 0 0,-1 0-152 0 0,19-18 0 0 0,-19 18 0 0 0,19-17 448 0 0,-19 17 55 0 0,18 0 9 0 0,-17 0 8 0 0,0 0-320 0 0,17 0-64 0 0,-17 0-8 0 0,17 0-8 0 0,-17 0-120 0 0,-1 17 88 0 0,1-17-88 0 0,-1 18 80 0 0,1-18-80 0 0,0 0 0 0 0,-1 18 0 0 0,1-18 0 0 0,17 17 0 0 0,-35-17 0 0 0,18 18 72 0 0,0-18-72 0 0,17 0 0 0 0,-35 0 72 0 0,0 0-72 0 0,18 0 0 0 0,-1 0-848 0 0,1-18-224 0 0</inkml:trace>
  <inkml:trace contextRef="#ctx0" brushRef="#br0" timeOffset="4522.75">2911 6986 14568 0 0,'0'0'640'0'0,"0"0"144"0"0,0 17-624 0 0,-18-17-160 0 0,18 18 0 0 0,0-1 0 0 0,0 1 471 0 0,0 0 65 0 0,0-1 8 0 0,0 19 8 0 0,0-1-416 0 0,0 0-136 0 0,0 18 80 0 0,0-18-80 0 0,-18 18 104 0 0,18-17-16 0 0,0 16-8 0 0,0 1 0 0 0,-17-17 216 0 0,17 17 48 0 0,0-18 8 0 0,0 0 0 0 0,0 0-200 0 0,0 1-40 0 0,17-1-8 0 0,-17-17 0 0 0,0 17-104 0 0,18-17 0 0 0,-18-1 0 0 0,0 1 0 0 0,18-18-304 0 0,-1 0-80 0 0,-17 0-24 0 0,18-18 0 0 0,0 1 72 0 0,-1-1 16 0 0,1-17 0 0 0,0-1 0 0 0,-1 1 208 0 0,1 0 48 0 0,0 0 64 0 0,-1-1-104 0 0,1 1 104 0 0,-1 0 0 0 0,1-1 0 0 0,0 1 0 0 0,-18 17 0 0 0,17-17 0 0 0,1 18 0 0 0,-18-1 0 0 0,18 18 160 0 0,-18 0 8 0 0,0 0 0 0 0,0 0 0 0 0,17 18 176 0 0,-17-18 32 0 0,0 35 8 0 0,-17-18 0 0 0,17 1-192 0 0,0 17-40 0 0,0 1-8 0 0,0-19 0 0 0,0 19-144 0 0,0-1 64 0 0,0-17-64 0 0,17 17 0 0 0,-17 0 0 0 0,0-17 0 0 0,18-1 0 0 0,-18 1 0 0 0,18 0 0 0 0,-1-18 0 0 0,-17 17 0 0 0,18-17 0 0 0,-1 0 0 0 0,1-17 0 0 0,0 17 0 0 0,-1-18 0 0 0,-17-17 104 0 0,18 17-8 0 0,0 0 0 0 0,-18-17 0 0 0,17 18-32 0 0,-17-19-64 0 0,0 19 88 0 0,0-19-88 0 0,0 19 64 0 0,0-19-64 0 0,0 19 0 0 0,-17-1 0 0 0,17 0 256 0 0,-18 1 0 0 0,18-1 0 0 0,-18 18 0 0 0,18-17-80 0 0,-17 17-16 0 0,-1 0-8 0 0,0 0 0 0 0,18 0-256 0 0,-17 17-56 0 0,-1-17 0 0 0,18 0-5799 0 0,0 18-1161 0 0</inkml:trace>
  <inkml:trace contextRef="#ctx0" brushRef="#br0" timeOffset="4992.12">4375 7338 18143 0 0,'0'0'400'0'0,"0"0"80"0"0,0 0 24 0 0,0 0 0 0 0,0 0-408 0 0,0 0-96 0 0,0 0 0 0 0,-18 0 0 0 0,18-17 240 0 0,0 17 24 0 0,-17-18 8 0 0,-1 18 0 0 0,0 0-432 0 0,1-18-96 0 0,-1 1-8 0 0,0 17-8 0 0,-17 0 8 0 0,0 0 0 0 0,17-18 0 0 0,-17 18 0 0 0,0 0 144 0 0,-1 18 32 0 0,1-18 8 0 0,0 0 0 0 0,-1 0 80 0 0,1 17 112 0 0,18-17-24 0 0,-1 18-8 0 0,0-18-80 0 0,1 0 0 0 0,17 0 0 0 0,0 0 0 0 0,0 0-336 0 0,0 0-32 0 0,0 0-8 0 0,17 0 0 0 0,-17 18-40 0 0,18-18 0 0 0,0 0-7 0 0,17 17-1 0 0,-18 1 248 0 0,1-18 48 0 0,17 18 16 0 0,-17-1 0 0 0,17 1 112 0 0,-17-1 0 0 0,17 1-80 0 0,0 0 80 0 0,-17-1 0 0 0,17 1 0 0 0,-17 0 0 0 0,0-1 0 0 0,-1 1 104 0 0,19 0 56 0 0,-19-1 16 0 0,1 1 0 0 0,-18 0 88 0 0,18-1 23 0 0,-1 18 1 0 0,-17-35 0 0 0,0 36 8 0 0,0-19 8 0 0,0 1 0 0 0,0 0 0 0 0,0-18 80 0 0,-17 17 24 0 0,-1 1 0 0 0,18 0 0 0 0,-18-18-80 0 0,1 17-8 0 0,-19-17-8 0 0,19 0 0 0 0,-1 0-112 0 0,0 0-16 0 0,-17 0-8 0 0,17-17 0 0 0,1 17-176 0 0,-18 0 0 0 0,17-18 0 0 0,-17 18 0 0 0,17-18-248 0 0,0 1-80 0 0,1-1-24 0 0,-1 0 0 0 0,18 18-904 0 0,-18-17-184 0 0,18-1-40 0 0</inkml:trace>
  <inkml:trace contextRef="#ctx0" brushRef="#br0" timeOffset="5292.59">4534 7426 10136 0 0,'0'0'896'0'0,"0"18"-712"0"0,17-18-184 0 0,-17 18 0 0 0,18-18 952 0 0,-18 17 152 0 0,0-17 32 0 0,0 18 8 0 0,0 0-608 0 0,0-18-121 0 0,0 35-31 0 0,0-17 0 0 0,0-1-256 0 0,0 19-48 0 0,0-19-16 0 0,-18 18 0 0 0,18 1-64 0 0,0-19 0 0 0,0 19 0 0 0,0-1 64 0 0,18-17 0 0 0,-18-1 0 0 0,0 1 0 0 0,17-18 0 0 0,-17 0 144 0 0,0 0 24 0 0,0 0 8 0 0,0 0 0 0 0,18 0 136 0 0,0-18 24 0 0,-18 1 8 0 0,17 17 0 0 0,-17-36-136 0 0,18 19-24 0 0,-18-19-8 0 0,18 19 0 0 0,-18-1-48 0 0,0-17-16 0 0,0 17 0 0 0,-18-17 0 0 0,18 17 32 0 0,-18 1 8 0 0,1-1 0 0 0,-1 0 0 0 0,0 1-72 0 0,1-1-16 0 0,17 0 0 0 0,-18 18 0 0 0,1-17-200 0 0,-1 17-48 0 0,0 0-8 0 0,18 0 0 0 0,0 0-1352 0 0,-17-18-280 0 0</inkml:trace>
  <inkml:trace contextRef="#ctx0" brushRef="#br0" timeOffset="5677.52">4851 7762 6448 0 0,'0'0'576'0'0,"0"0"-464"0"0,0 0-112 0 0,0 0 0 0 0,0 0 2296 0 0,18 0 432 0 0,-18-18 88 0 0,0 0 23 0 0,17 1-1943 0 0,-17 17-384 0 0,18-18-72 0 0,0 0-24 0 0,-18-17-312 0 0,17 18-104 0 0,-17-1 64 0 0,18-17-64 0 0,-18-1 0 0 0,18 1 0 0 0,-1 0 0 0 0,-17-1 0 0 0,18-16 120 0 0,-18-1-8 0 0,0 0 0 0 0,17 0 0 0 0,-17 0-8 0 0,0 0 0 0 0,0 0 0 0 0,0 0 0 0 0,0 0-104 0 0,18 18 88 0 0,-18 0-88 0 0,0-1 80 0 0,0 19-80 0 0,0-19 0 0 0,-18 19 0 0 0,18-1 0 0 0,0 1 64 0 0,0 17-64 0 0,0 0 0 0 0,0 0 64 0 0,-17 0-64 0 0,17 0 0 0 0,-18 17 0 0 0,18-17 0 0 0,0 35 0 0 0,-17-17 0 0 0,17 0 0 0 0,-18 17 0 0 0,18-17 0 0 0,0 17 0 0 0,0 0 0 0 0,-18 1 0 0 0,18-1 0 0 0,0 18 0 0 0,0-18 0 0 0,0 18 0 0 0,-17 0 0 0 0,17-18 0 0 0,17 18 0 0 0,-17 0 0 0 0,0-18 0 0 0,0 0 0 0 0,18 1 0 0 0,-18-19 0 0 0,0 19 0 0 0,18-19 0 0 0,-1 19-64 0 0,-17-36 64 0 0,18 17 0 0 0,-1 1 0 0 0,1-18 0 0 0,0 18 0 0 0,-18-18-128 0 0,17 0 16 0 0,1 0 0 0 0,0 0 0 0 0,-1 0-872 0 0,1 0-168 0 0,0 0-40 0 0</inkml:trace>
  <inkml:trace contextRef="#ctx0" brushRef="#br0" timeOffset="6325.04">5310 7250 11520 0 0,'0'0'1024'0'0,"0"0"-824"0"0,0-18-200 0 0,0 18 0 0 0,0 0 1184 0 0,0 0 192 0 0,-18 18 31 0 0,18-18 17 0 0,0 0-568 0 0,0 0-120 0 0,0 18-16 0 0,0-18-8 0 0,0 35-512 0 0,0-17-104 0 0,18 17-16 0 0,-18-17-8 0 0,0 17-72 0 0,17-18 0 0 0,-17 19 72 0 0,0-1-72 0 0,18 0 80 0 0,-18 1-16 0 0,0-1-64 0 0,0-17 96 0 0,18 17-96 0 0,-18 0 72 0 0,0 0-72 0 0,0-17 64 0 0,0 17-64 0 0,17-17 0 0 0,-17 17 0 0 0,0-35 64 0 0,0 18-64 0 0,0-1 0 0 0,0-17 0 0 0,0 0 0 0 0,0 0 64 0 0,0 0-64 0 0,0 0 64 0 0,18 0-64 0 0,-18-17 80 0 0,17-1-80 0 0,1 1 96 0 0,-18-19-96 0 0,18 1 72 0 0,-18 0-72 0 0,17 17 0 0 0,1-17 72 0 0,-18 0-72 0 0,18-1 0 0 0,-18 1 0 0 0,17 0 0 0 0,1 17 0 0 0,-18 0 0 0 0,0 1 64 0 0,18-1-64 0 0,-18 0 0 0 0,17 1 0 0 0,-17 17 0 0 0,0 0 64 0 0,0 0-152 0 0,0 0-32 0 0,0 0-8 0 0,0 0 0 0 0,0 0-208 0 0,0 17-48 0 0,18-17 0 0 0,-18 18-8 0 0,0 0 16 0 0,0-18 8 0 0,0 17 0 0 0,0 1 0 0 0,0 0 176 0 0,18-18 40 0 0,-18 17 8 0 0,0 1 0 0 0,0 0 144 0 0,17-18-64 0 0,-17 0 64 0 0,0 0 0 0 0,0 17 0 0 0,18-17 0 0 0,-18 0 0 0 0,17 0 0 0 0,1 0 0 0 0,0 0 88 0 0,-18 0 0 0 0,35 0 0 0 0,-17-17 32 0 0,-1 17 8 0 0,1 0 0 0 0,0-18 0 0 0,-1 18 32 0 0,18-18 16 0 0,-17 1 0 0 0,0 17 0 0 0,17-18-64 0 0,-17 18-16 0 0,-1-18 0 0 0,1 18 0 0 0,0-17-96 0 0,-1 17 72 0 0,-17-18-72 0 0,18 0 64 0 0,-18 18 24 0 0,17-17 0 0 0,-17-1 0 0 0,0 18 0 0 0,0-17 48 0 0,0 17 16 0 0,-17-18 0 0 0,17 18 0 0 0,-18-18-64 0 0,18 1-16 0 0,-17 17 0 0 0,-1 0 0 0 0,0-18 0 0 0,1 18 0 0 0,-1 0 0 0 0,-17 0 0 0 0,17 0-72 0 0,0 18-88 0 0,1-18 24 0 0,-1 17 0 0 0,1 1 184 0 0,-1 0 40 0 0,0-1 0 0 0,1 1 8 0 0,-1-1-72 0 0,18 19-8 0 0,-18-19-8 0 0,18 1 0 0 0,0 0-80 0 0,0 17 0 0 0,0-17 0 0 0,0 17 0 0 0,18-17-64 0 0,-18 17 64 0 0,18-18 0 0 0,-18 1 0 0 0,17 0 0 0 0,1 17 0 0 0,0-17 0 0 0,17-18 0 0 0,-18 35 0 0 0,19-35 0 0 0,-1 18 0 0 0,0-18-88 0 0,1 0-672 0 0,-1 0-136 0 0,0 0-24 0 0,0 0-4559 0 0,18-18-921 0 0</inkml:trace>
  <inkml:trace contextRef="#ctx0" brushRef="#br0" timeOffset="6948.17">7021 7091 11056 0 0,'0'0'984'0'0,"0"0"-792"0"0,0 0-192 0 0,0 0 0 0 0,0-17 1136 0 0,0 17 184 0 0,0 0 40 0 0,0 0 7 0 0,0 0-695 0 0,0 0-144 0 0,0 0-24 0 0,17 17-8 0 0,-17 1-248 0 0,0 0-56 0 0,0 17 0 0 0,18 0-8 0 0,-18 18-80 0 0,0 0-8 0 0,0 0-8 0 0,18 0 0 0 0,-18 17-88 0 0,17 1 96 0 0,-17 0-96 0 0,0 17 96 0 0,18-18-32 0 0,-1 18-64 0 0,-17-17 96 0 0,18 0-32 0 0,0-1-64 0 0,-18-17 0 0 0,17 0 72 0 0,-17-18-72 0 0,0 1 0 0 0,0-1 0 0 0,18 0 0 0 0,-18-35 0 0 0,0 18 0 0 0,0-18-80 0 0,0 0 8 0 0,-18-18 0 0 0,18 0-136 0 0,0-17-24 0 0,0 0-8 0 0,0-18 0 0 0,-17 0 64 0 0,17 0 16 0 0,-18-17 0 0 0,0 17 0 0 0,18-36 160 0 0,-17 37-72 0 0,-1-19 72 0 0,1 0 0 0 0,-1 1 0 0 0,0 17 0 0 0,1-18 0 0 0,-1 18 0 0 0,0 1 0 0 0,18-1 136 0 0,-17 17-8 0 0,17 1-8 0 0,-18 0 144 0 0,18 0 32 0 0,-18 17 8 0 0,18 0 0 0 0,18 1-104 0 0,-18-1-16 0 0,0 0-8 0 0,0 18 0 0 0,18-17-176 0 0,-1 17 0 0 0,-17 0 0 0 0,18 0 0 0 0,17 17 0 0 0,-17 1 0 0 0,17 0 0 0 0,0-1 0 0 0,-17 1 0 0 0,17 17 0 0 0,1-17 72 0 0,-1 17-72 0 0,0-17 128 0 0,0 17-32 0 0,1-17-8 0 0,-1 17 0 0 0,-17-17 8 0 0,17-1 0 0 0,-17 18 0 0 0,-1-17 0 0 0,1 0 96 0 0,-18-1 32 0 0,0 1 0 0 0,0 0 0 0 0,0-1 32 0 0,0 1 16 0 0,-18 0 0 0 0,1-1 0 0 0,-1 1-152 0 0,0 0-32 0 0,1-1-8 0 0,-19-17 0 0 0,1 18 8 0 0,0-1 0 0 0,0-17 0 0 0,17 0 0 0 0,-17 0-88 0 0,-1 0-112 0 0,1 0 24 0 0,0-17 8 0 0,0 17-224 0 0,17-18-48 0 0,-17 18 0 0 0,17-17-8 0 0,0 17-760 0 0,1-18-144 0 0,17 0-32 0 0</inkml:trace>
  <inkml:trace contextRef="#ctx0" brushRef="#br0" timeOffset="7395.31">7814 6897 15200 0 0,'-17'0'336'0'0,"17"0"72"0"0,-18 0 8 0 0,18 0 7 0 0,-18-17-335 0 0,18 17-88 0 0,-17 0 0 0 0,17 0 0 0 0,-18 0 640 0 0,18-18 104 0 0,0 18 24 0 0,0 0 8 0 0,0 0-456 0 0,0 0-88 0 0,18-18-16 0 0,-18 1-8 0 0,17 17-128 0 0,-17 0-80 0 0,18-18 96 0 0,0 18-96 0 0,-1 0 176 0 0,1 0-16 0 0,0 0-8 0 0,-1 0 0 0 0,1 18 24 0 0,17-18 8 0 0,-17 0 0 0 0,-1 17 0 0 0,19 1-32 0 0,-19-18-8 0 0,19 18 0 0 0,-19-1 0 0 0,19 1-80 0 0,-19 0-64 0 0,1-1 72 0 0,17 19-72 0 0,-17-19 256 0 0,-1 1 0 0 0,-17 17 0 0 0,18-17 0 0 0,-18 17-184 0 0,18 0-72 0 0,-18 1 64 0 0,0-19-64 0 0,0 18 128 0 0,-18 1-24 0 0,0-1 0 0 0,18-17 0 0 0,0 17-32 0 0,-17-17-8 0 0,17-1 0 0 0,-18 1 0 0 0,1-1-64 0 0,-1 1 0 0 0,0 0-96 0 0,1-18 96 0 0,-1 17-216 0 0,0-17 24 0 0,1 0 0 0 0,17 0-6296 0 0,-18 0-1255 0 0</inkml:trace>
  <inkml:trace contextRef="#ctx0" brushRef="#br0" timeOffset="7626.88">8167 7867 22375 0 0,'0'0'488'0'0,"0"0"104"0"0,0 0 16 0 0,0 18 32 0 0,0 0-512 0 0,0-18-128 0 0,0 0 0 0 0,0 0 0 0 0,0 0 288 0 0,0 0 40 0 0,0 0 8 0 0,0 0 0 0 0,0 0-472 0 0,0 0-96 0 0,0 0-24 0 0,0 0 0 0 0,0 0 256 0 0,-17-18 0 0 0,17 0-64 0 0,0 18 64 0 0,-18 0 184 0 0,18 0 56 0 0,0 0 16 0 0,0 0 0 0 0,0 0-64 0 0,0 0-16 0 0,0 0 0 0 0,0 0 0 0 0,0 0-176 0 0,0 0 0 0 0,0 0-96 0 0,0 0-7048 0 0,0 0-1407 0 0</inkml:trace>
  <inkml:trace contextRef="#ctx0" brushRef="#br0" timeOffset="34634.05">600 8361 8408 0 0,'-18'-17'368'0'0,"18"17"80"0"0,0 0-352 0 0,0 0-96 0 0,0-18 0 0 0,0 18 0 0 0,0 0 424 0 0,0-18 72 0 0,0 18 16 0 0,0 0 0 0 0,0 0-320 0 0,0 0-64 0 0,0 0-16 0 0,0 0 0 0 0,0 0 208 0 0,0 0 32 0 0,0 0 16 0 0,0 0 0 0 0,0 0 104 0 0,18 18 16 0 0,0-18 8 0 0,-18 18 0 0 0,0-1-32 0 0,17 19-8 0 0,-17-1-1 0 0,0 0 1 0 0,18 0-136 0 0,-18 1-32 0 0,0 17-8 0 0,0 0 0 0 0,0-18-144 0 0,0 18-24 0 0,0 0-8 0 0,18-18 0 0 0,-18 18 24 0 0,0-18 0 0 0,0 0 0 0 0,0 1 0 0 0,0-1 0 0 0,0 0 8 0 0,0-17 0 0 0,0 0 0 0 0,0 17-72 0 0,0-35-64 0 0,0 17 96 0 0,0-17-96 0 0,0 0 72 0 0,0 0-72 0 0,0-17 0 0 0,17-1 72 0 0,-17-17-224 0 0,0 17-40 0 0,18-17-16 0 0,-18 0 0 0 0,18-1-48 0 0,-1 1 0 0 0,-17-18-8 0 0,0 0 0 0 0,18 18 8 0 0,-18-18 8 0 0,17 0 0 0 0,-17 18 0 0 0,18-18 136 0 0,0 35 24 0 0,-1-17 8 0 0,-17 0 0 0 0,18 0 80 0 0,-18 17 0 0 0,18 0 0 0 0,-18 1-64 0 0,17 17 128 0 0,-17 0 24 0 0,0 0 8 0 0,0 0 0 0 0,18 0 96 0 0,-18 17 16 0 0,18 1 8 0 0,-18 0 0 0 0,0 17-128 0 0,0 0-24 0 0,0 0-64 0 0,17-17 96 0 0,-17 35-96 0 0,0-18 0 0 0,0 0 64 0 0,0 1-64 0 0,0-1 0 0 0,0 18 0 0 0,0-35 0 0 0,18 17 0 0 0,-18 0 0 0 0,0 0 0 0 0,17-17 0 0 0,-17 0 0 0 0,0 17 0 0 0,18-35 0 0 0,-18 18 0 0 0,0-18 0 0 0,0 0 0 0 0,0 0 64 0 0,18 0-64 0 0,-1-18 0 0 0,1 0 216 0 0,0 1-8 0 0,-1-19 0 0 0,1 19 0 0 0,0-36-40 0 0,-1 18-8 0 0,1-18 0 0 0,17 17 0 0 0,-17-17-96 0 0,-1 18-64 0 0,1 0 80 0 0,0-18-80 0 0,-1 18 80 0 0,-17-1-80 0 0,18 1 80 0 0,-18 18-80 0 0,18-1 104 0 0,-18 0-24 0 0,17 1-8 0 0,-17 17 0 0 0,0-18-72 0 0,0 18 80 0 0,0 0-80 0 0,0 0 80 0 0,0 0-256 0 0,0 0-48 0 0,0 0-16 0 0,0 0-7759 0 0</inkml:trace>
  <inkml:trace contextRef="#ctx0" brushRef="#br0" timeOffset="35251.04">1429 7762 8288 0 0,'0'0'736'0'0,"18"0"-584"0"0,-1 0-152 0 0,-17 0 0 0 0,0 0 864 0 0,0 0 152 0 0,18 0 24 0 0,-18 0 8 0 0,0 0-560 0 0,0 17-104 0 0,18 19-32 0 0,-18-19 0 0 0,0 18 160 0 0,0 18 24 0 0,0 0 8 0 0,-18 0-1 0 0,18 0-55 0 0,0 18-8 0 0,-18-18 0 0 0,1 17 0 0 0,-1 1-112 0 0,0-1-24 0 0,18 1-8 0 0,-17-1 0 0 0,-1 1-80 0 0,1-18-8 0 0,-1 0-8 0 0,18 0 0 0 0,-18 0-136 0 0,18 0-24 0 0,0-18-8 0 0,-17 0 0 0 0,17 0-72 0 0,0 1 0 0 0,0-19 0 0 0,-18 1 0 0 0,18 0 0 0 0,0-18-88 0 0,0 0 8 0 0,0 0 0 0 0,0 0-144 0 0,18-18-32 0 0,-1 18-8 0 0,-17-18 0 0 0,18 1 72 0 0,0-19 8 0 0,-1 1 8 0 0,1 0 0 0 0,-1 0 40 0 0,1-18 8 0 0,17 0 0 0 0,-17 17 0 0 0,0-17 48 0 0,17 18 16 0 0,-17 0 0 0 0,17 0 0 0 0,-18-1 64 0 0,1 19 0 0 0,0-1-72 0 0,-1 18 72 0 0,1 0 96 0 0,0 0 64 0 0,-18 18 0 0 0,0-1 8 0 0,0 1 128 0 0,0 17 24 0 0,0-17 8 0 0,-18 17 0 0 0,0 0-96 0 0,18 1-16 0 0,0-1-8 0 0,0 0 0 0 0,0-17-80 0 0,-17 17-24 0 0,17-17 0 0 0,0 17 0 0 0,17-17-104 0 0,-17-1 64 0 0,-17-17-64 0 0,17 18 0 0 0,17-18-88 0 0,-17 0-64 0 0,0 0-8 0 0,18 0-8 0 0,0 0-152 0 0,-1-18-32 0 0,1 18-8 0 0,0-17 0 0 0,-1-1 96 0 0,1-17 16 0 0,0 17 8 0 0,-1-17 0 0 0,-17 0 176 0 0,18 17 64 0 0,-1-17 0 0 0,1-1-72 0 0,0 19 72 0 0,-18-1 64 0 0,17 1-64 0 0,-17-1 88 0 0,18 18 152 0 0,-18 0 32 0 0,0 0 8 0 0,0 0 0 0 0,18 0 40 0 0,-18 18 16 0 0,0-1 0 0 0,-18 1 0 0 0,18-1-144 0 0,0 1-24 0 0,0 17-8 0 0,0-17 0 0 0,-18 17-96 0 0,18-17-64 0 0,0 17 64 0 0,0 1-64 0 0,0-19 0 0 0,0 18 0 0 0,0-17 0 0 0,0 17 0 0 0,0-17-96 0 0,0 0-48 0 0,0-1-16 0 0,0 1 0 0 0,18-18-800 0 0,-18 0-160 0 0,0 0-32 0 0</inkml:trace>
  <inkml:trace contextRef="#ctx0" brushRef="#br0" timeOffset="35436.39">1994 8167 14744 0 0,'0'0'1312'0'0,"0"0"-1056"0"0,0 0-256 0 0,0 0 0 0 0,0 0 567 0 0,0 0 57 0 0,17 0 16 0 0,-17 0 0 0 0,0 0-1824 0 0,18 0-367 0 0</inkml:trace>
  <inkml:trace contextRef="#ctx0" brushRef="#br0" timeOffset="35658.33">2558 8555 10592 0 0,'18'0'944'0'0,"-18"-17"-752"0"0,0-1-192 0 0,-18 18 0 0 0,18-18 952 0 0,0 1 152 0 0,0-1 32 0 0,0 1 8 0 0,-18-1-920 0 0,1 0-224 0 0,17 18 0 0 0,-18-17 0 0 0,0 17 64 0 0,1 0-64 0 0,-1 17 0 0 0,1-17 0 0 0,-1 18 351 0 0,-17 0 17 0 0,17-1 8 0 0,0 1 0 0 0,1 17-24 0 0,-1 0 0 0 0,-17-17 0 0 0,17 35 0 0 0,0-35-96 0 0,18 17-16 0 0,-17 18-8 0 0,17-18 0 0 0,0-17-168 0 0,0 17-64 0 0,0-17 0 0 0,0 17 0 0 0,0 0 0 0 0,17-17 0 0 0,1-1 0 0 0,0 1 0 0 0,-1 0 0 0 0,1-1 0 0 0,0 1 0 0 0,17-18 0 0 0,0 0 0 0 0,-17 0 0 0 0,17 0 0 0 0,-17 0 0 0 0,17 0-736 0 0,0-18-160 0 0,1 1-40 0 0</inkml:trace>
  <inkml:trace contextRef="#ctx0" brushRef="#br0" timeOffset="36022.21">2893 7956 3224 0 0,'-35'17'288'0'0,"35"-17"-288"0"0,-18 18 0 0 0,18 0 0 0 0,0-1 3144 0 0,0 1 576 0 0,0-1 120 0 0,0 19 15 0 0,0-1-3087 0 0,0 18-624 0 0,0-18-144 0 0,0 18 0 0 0,0-18 120 0 0,-17 18 8 0 0,17 18 0 0 0,0-18 0 0 0,-18 17 192 0 0,18-17 48 0 0,-18 0 8 0 0,18 0 0 0 0,0 0-216 0 0,-17 0-48 0 0,17 0-8 0 0,0-35 0 0 0,0 17-104 0 0,-18-18 0 0 0,18 1 0 0 0,18 0-80 0 0,-18-1-208 0 0,0-17-32 0 0,0 0-16 0 0,0 0 0 0 0,17 0-144 0 0,-17-35-24 0 0,0 35-8 0 0,18-35 0 0 0,0 0 224 0 0,-18 17 32 0 0,17-35 16 0 0,1 0 0 0 0,-1 18 120 0 0,1-18 24 0 0,0 18 8 0 0,17-18 0 0 0,-35 17 88 0 0,18 19 96 0 0,17-1-16 0 0,-17 0-8 0 0,-1 1 232 0 0,1 17 48 0 0,-18 0 0 0 0,18 17 8 0 0,-1 1 176 0 0,-17 0 32 0 0,0 17 8 0 0,0 0 0 0 0,18 1-176 0 0,-18-1-32 0 0,0 0-8 0 0,0 18 0 0 0,0-18-200 0 0,0 1-32 0 0,17-1-16 0 0,-34 0 0 0 0,17-17-112 0 0,0 17 0 0 0,0-17-72 0 0,17-1 72 0 0,-17 1-1512 0 0,18 0-256 0 0</inkml:trace>
  <inkml:trace contextRef="#ctx0" brushRef="#br0" timeOffset="37560.15">4463 8644 11920 0 0,'0'0'528'0'0,"0"0"112"0"0,0 0-512 0 0,0-18-128 0 0,0 18 0 0 0,0-18 0 0 0,18 1 552 0 0,-18-1 88 0 0,-18 18 24 0 0,18-18 0 0 0,-18 1-472 0 0,18-1-96 0 0,-17 0-24 0 0,-1 18 0 0 0,0-17 96 0 0,1-1 23 0 0,-1 18 1 0 0,1 0 0 0 0,-1-17 168 0 0,0 17 40 0 0,-17 17 8 0 0,17-17 0 0 0,1 18-152 0 0,-19-1-32 0 0,19 1-8 0 0,-19 17 0 0 0,19-17-144 0 0,-18 17-72 0 0,17 1 80 0 0,0-1-80 0 0,1 0 0 0 0,17 18 64 0 0,-18-35-64 0 0,18 17 0 0 0,0 18 64 0 0,-18-35-64 0 0,18 17 88 0 0,18-18-88 0 0,-18 1 64 0 0,0 0-64 0 0,18-1 0 0 0,-18 1 0 0 0,17-18 72 0 0,1 0-72 0 0,0 0 0 0 0,-1 0 72 0 0,1-18-152 0 0,17 1-32 0 0,-17-1-8 0 0,-1 0 0 0 0,19-17 0 0 0,-19 18 0 0 0,1-19 0 0 0,0 1 0 0 0,-1 0 120 0 0,1 17 0 0 0,-18-17 0 0 0,18 17 0 0 0,-18 0 0 0 0,17 1 0 0 0,-17-1 104 0 0,0 18-32 0 0,0 0 208 0 0,0 0 40 0 0,0 18 0 0 0,-17-1 8 0 0,17 1-88 0 0,-18 0-16 0 0,18-1-8 0 0,0 1 0 0 0,0 17-216 0 0,-18-17 64 0 0,18 0-64 0 0,0 17 0 0 0,0-35 0 0 0,18 18 0 0 0,-18-1 0 0 0,18 1 0 0 0,-18-18-128 0 0,17 0-8 0 0,-17 0-8 0 0,18 0 0 0 0,-1 0-352 0 0,-17-18-72 0 0,36 18-8 0 0,-19-35-8 0 0,19 17-192 0 0,-19-17-40 0 0,1 0-7 0 0,17-1-1 0 0,0 1-232 0 0,-17-18-40 0 0,17 18-16 0 0,-17-36 0 0 0,17 18 736 0 0,-17 1 152 0 0,0-1 24 0 0,-1 0 8 0 0,1 17 880 0 0,-1-16 176 0 0,-17-1 40 0 0,18 17 8 0 0,-18 1 208 0 0,0 17 48 0 0,0-17 7 0 0,0 17 1 0 0,0 18-352 0 0,0-17-72 0 0,0 17-16 0 0,0 0 0 0 0,-18 17-320 0 0,18-17-64 0 0,-17 36-8 0 0,-1-19-8 0 0,1 19-208 0 0,17 17-32 0 0,-18-18-16 0 0,0 18 0 0 0,1 0-16 0 0,-1 0-64 0 0,0 0 96 0 0,1-1-32 0 0,17 1 8 0 0,-18 0 0 0 0,18-17 0 0 0,0 16 0 0 0,0-16-72 0 0,0-1 0 0 0,0 18 72 0 0,0-35-72 0 0,0 17-80 0 0,0 0-48 0 0,18-17-16 0 0,-18-1-6064 0 0,17 1-1207 0 0</inkml:trace>
  <inkml:trace contextRef="#ctx0" brushRef="#br0" timeOffset="37999.52">5204 8538 20159 0 0,'0'0'448'0'0,"0"0"88"0"0,0 0 16 0 0,-18 0 8 0 0,18 0-448 0 0,0 0-112 0 0,-17 17 0 0 0,-1-17 0 0 0,0 18 0 0 0,1-18-80 0 0,-1 35 16 0 0,0-17 0 0 0,1 17 64 0 0,-1-17 0 0 0,0 17 0 0 0,-17 0 0 0 0,18 1 80 0 0,-1-1 32 0 0,0-17 8 0 0,18 17 0 0 0,-17-17-120 0 0,17 17 64 0 0,0-18-64 0 0,0 1 0 0 0,0 17 0 0 0,0-17-96 0 0,0-18 8 0 0,17 18 0 0 0,-17-18-328 0 0,18 17-72 0 0,0-17-16 0 0,-1-17 0 0 0,1-1-224 0 0,-1 18-40 0 0,-17-18-16 0 0,36-17 0 0 0,-19 0 408 0 0,-17 17 88 0 0,18-17 8 0 0,17 0 9 0 0,-17-1 271 0 0,0-17 0 0 0,-1 18 0 0 0,-17 0 0 0 0,18 0 144 0 0,-1 17 79 0 0,-17-17 25 0 0,0 17 0 0 0,0 0 144 0 0,0 18 32 0 0,0 0 8 0 0,0 0 0 0 0,0 0 40 0 0,0 18 8 0 0,-17 0 0 0 0,17 17 0 0 0,-18 0-208 0 0,18 0-40 0 0,0 18-8 0 0,-17-17 0 0 0,17 17-8 0 0,-18 0-8 0 0,18 17 0 0 0,0-17 0 0 0,0 18-48 0 0,0-1-16 0 0,-18-17 0 0 0,18 18 0 0 0,0-19-80 0 0,-17 1-64 0 0,17 0 72 0 0,-18-17-72 0 0,18-1 88 0 0,-18 0-88 0 0,1 0 96 0 0,17-17-96 0 0,-18 0 64 0 0,0-18-64 0 0,1 17 0 0 0,17-17 0 0 0,-18 0-64 0 0,1-17-48 0 0,-1 17-8 0 0,18-18 0 0 0,-18-17-264 0 0,18 0-64 0 0,-17 17 0 0 0,17-35-8287 0 0</inkml:trace>
  <inkml:trace contextRef="#ctx0" brushRef="#br0" timeOffset="38263.44">5504 8485 12896 0 0,'0'0'1152'0'0,"0"17"-928"0"0,0 1-224 0 0,-18-18 0 0 0,18 35 768 0 0,0-17 112 0 0,0 17 15 0 0,0 1 9 0 0,0-1-576 0 0,-18 0-112 0 0,18 18-24 0 0,0-18-8 0 0,0 1-16 0 0,0 17 0 0 0,-17-18 0 0 0,17 0 0 0 0,0 0 128 0 0,17-17 24 0 0,-17 17 8 0 0,0-17 0 0 0,18 0-144 0 0,-18-1-32 0 0,0 1-8 0 0,0-18 0 0 0,18-18-16 0 0,-18 18 0 0 0,17-17 0 0 0,1-1 0 0 0,-18 0-24 0 0,0-17-8 0 0,0 17 0 0 0,18-17 0 0 0,-18 0-96 0 0,0 17 72 0 0,-18-17-72 0 0,18 0 64 0 0,0-1-64 0 0,-18 19 64 0 0,1-1-64 0 0,17-17 64 0 0,-18 17-64 0 0,18 0 0 0 0,-18 1 0 0 0,1-1 0 0 0,17 1-1248 0 0,-18 17-192 0 0</inkml:trace>
  <inkml:trace contextRef="#ctx0" brushRef="#br0" timeOffset="38602.55">5786 8520 15200 0 0,'0'0'1351'0'0,"0"18"-1079"0"0,0-1-272 0 0,0 1 0 0 0,0 0 672 0 0,0 17 88 0 0,0 0 8 0 0,0-17 8 0 0,0 17-360 0 0,0 0-64 0 0,0 1-24 0 0,0-1 0 0 0,-18 18-104 0 0,18-18-32 0 0,0 0 0 0 0,0 1 0 0 0,0-1-128 0 0,-17-17-64 0 0,17 17 64 0 0,0-17-64 0 0,0-1 80 0 0,0 1-80 0 0,0-18 96 0 0,0 0-96 0 0,0 0 0 0 0,0 0-128 0 0,0-18 16 0 0,0 1 0 0 0,17-1-112 0 0,-17-17-16 0 0,18-1-8 0 0,0 1 0 0 0,-1 17 144 0 0,1-17 24 0 0,-1 0 8 0 0,1-18 0 0 0,0 18 72 0 0,17-1 0 0 0,-17 1 80 0 0,17 17-80 0 0,-17-17 184 0 0,-1 18-16 0 0,1-1 0 0 0,-1 18 0 0 0,-17-18-64 0 0,18 18-8 0 0,0 0-8 0 0,-18 18 0 0 0,17-18 88 0 0,-17 18 16 0 0,18 17 8 0 0,-18-18 0 0 0,0 19-16 0 0,0-19-8 0 0,0 19 0 0 0,0-1 0 0 0,0-17-176 0 0,0 17 72 0 0,-18 0-72 0 0,18-17 0 0 0,0 17-64 0 0,-17-17-72 0 0,17-1-16 0 0,0 1-6008 0 0,0 0-1199 0 0</inkml:trace>
  <inkml:trace contextRef="#ctx0" brushRef="#br0" timeOffset="38850.34">6068 8361 16128 0 0,'0'0'1431'0'0,"0"0"-1143"0"0,0-17-288 0 0,0-1 0 0 0,0 18 1136 0 0,0-18 176 0 0,18 1 32 0 0,-18-1 0 0 0,17 1-1664 0 0,1 17-328 0 0,-18-18-72 0 0,0 18-7871 0 0</inkml:trace>
  <inkml:trace contextRef="#ctx0" brushRef="#br0" timeOffset="39035.03">6509 8203 15200 0 0,'0'0'1351'0'0,"0"0"-1079"0"0,0 0-272 0 0,0 17 0 0 0,-18-17 1320 0 0,18 18 216 0 0,0 0 32 0 0,-17-1 16 0 0,17 18-1000 0 0,-18 1-200 0 0,1-1-32 0 0,17 18-16 0 0,-18-18-248 0 0,18 18-88 0 0,-18 0 0 0 0,18-18 72 0 0,-17 18-72 0 0,17-18 0 0 0,0 18 72 0 0,0-17-72 0 0,0-1 80 0 0,0-17-16 0 0,0 17-64 0 0,0-17 96 0 0,17 17-96 0 0,-17-35 0 0 0,18 17 64 0 0,0 1-64 0 0,-18-18-440 0 0,17 0-104 0 0,1 0-32 0 0,-1 0-5760 0 0,19-18-1151 0 0</inkml:trace>
  <inkml:trace contextRef="#ctx0" brushRef="#br0" timeOffset="39289.04">6245 8573 17047 0 0,'-18'0'1512'0'0,"18"18"-1208"0"0,-18-18-240 0 0,18 0-64 0 0,0 0 384 0 0,0 0 72 0 0,0 0 16 0 0,0 0 0 0 0,0-18-376 0 0,18 18-96 0 0,0 0 0 0 0,-1 0 0 0 0,1-18 256 0 0,-1 18 0 0 0,19 0 8 0 0,-19 0 0 0 0,19-17 56 0 0,-1 17 0 0 0,0-18 8 0 0,0 18 0 0 0,18 0-328 0 0,-17-18 0 0 0,17 18 0 0 0,-18-17 0 0 0,0 17-896 0 0,0-18-112 0 0,1 18-24 0 0,-19-17-7159 0 0</inkml:trace>
  <inkml:trace contextRef="#ctx0" brushRef="#br0" timeOffset="39605.12">6862 7903 20127 0 0,'0'0'896'0'0,"0"0"176"0"0,0 0-856 0 0,0 17-216 0 0,0 1 0 0 0,0 0 0 0 0,0-1 400 0 0,18 19 40 0 0,-18 16 8 0 0,0-16 0 0 0,0-1-224 0 0,0 18-32 0 0,0 0-16 0 0,0 17 0 0 0,0-17 120 0 0,-18 0 24 0 0,0 18 8 0 0,18-18 0 0 0,-17 17-264 0 0,17-17-64 0 0,-18 0 0 0 0,0 0 0 0 0,18-18 0 0 0,-17 18 0 0 0,17-17 0 0 0,0-1 0 0 0,0-18-296 0 0,-18 1 0 0 0,18-18 0 0 0,0 0 0 0 0,0 0-328 0 0,0 0-64 0 0,18 0-16 0 0,-1-18 0 0 0,1 1 160 0 0,0-1 24 0 0,-18-17 8 0 0,17 0 0 0 0,1-1 224 0 0,17 1 40 0 0,-17-18 16 0 0,-1 18 0 0 0,19-18 416 0 0,-19 18 80 0 0,1-1 24 0 0,0 1 0 0 0,-1 17 176 0 0,1 1 40 0 0,0-1 8 0 0,-1 18 0 0 0,-17-17-40 0 0,18 34-8 0 0,-18-17 0 0 0,17 18 0 0 0,-17 17-216 0 0,0 0-48 0 0,-17-17-8 0 0,17 17 0 0 0,0 1-64 0 0,-18-1-8 0 0,18 0-8 0 0,-17 0 0 0 0,17 1-208 0 0,-18-1-32 0 0,18-17-16 0 0,0 17 0 0 0,-18-17-1200 0 0,18-1-232 0 0,0-17-56 0 0,0 0 0 0 0</inkml:trace>
  <inkml:trace contextRef="#ctx0" brushRef="#br0" timeOffset="40090.56">7285 8397 18431 0 0,'0'0'816'0'0,"0"0"168"0"0,0 0-792 0 0,0 0-192 0 0,0 0 0 0 0,0 17 0 0 0,0 1 488 0 0,0 17 56 0 0,0 0 16 0 0,0 1 0 0 0,-17-1-208 0 0,17 18-48 0 0,0-18-8 0 0,-18 18 0 0 0,18-18-168 0 0,0 18-32 0 0,0-17 0 0 0,-18-1-8 0 0,18 18-88 0 0,-17-36 0 0 0,17 19 0 0 0,0-1 0 0 0,0-17 0 0 0,0-1 0 0 0,0 1 0 0 0,0-18 0 0 0,0 0-256 0 0,0 0-88 0 0,0 0-16 0 0,0 0-8 0 0,17-18-40 0 0,-17-17-8 0 0,18 17 0 0 0,0-17 0 0 0,-18 0 240 0 0,17 0 48 0 0,1-18 0 0 0,-1 17 8 0 0,1-17 120 0 0,0 18 0 0 0,-1-18 0 0 0,1 18 0 0 0,-18 0 392 0 0,18-1 24 0 0,-1 19 8 0 0,-17-1 0 0 0,18 18 0 0 0,-18 0 0 0 0,0 0 0 0 0,0 0 0 0 0,0 18-184 0 0,0-1-40 0 0,0 1-8 0 0,18 17 0 0 0,-18-17-24 0 0,0 17-8 0 0,0 0 0 0 0,-18 1 0 0 0,18-1-160 0 0,0 0 0 0 0,0-17 0 0 0,0 17 0 0 0,0-17 0 0 0,0 0-120 0 0,-18 17 24 0 0,18-35 0 0 0,0 17-128 0 0,0-17-32 0 0,0 0 0 0 0,0 0 0 0 0,0 0-104 0 0,0-17-24 0 0,0 17-8 0 0,18-18 0 0 0,-18-17 216 0 0,18 0 48 0 0,-1 17 0 0 0,1-35 8 0 0,0 18-104 0 0,-1-18-32 0 0,1 18 0 0 0,-1-1 0 0 0,1-17 256 0 0,0 18 0 0 0,-1 17 0 0 0,1-17 0 0 0,0 18 344 0 0,-1-1 40 0 0,-17 0 0 0 0,0 18 8 0 0,18 18 48 0 0,-18-18 8 0 0,18 18 0 0 0,-18 17 0 0 0,17 0-184 0 0,-17 0-32 0 0,0 18-8 0 0,0-17 0 0 0,-17-1-152 0 0,17 18-72 0 0,0-18 64 0 0,0 0-64 0 0,-18 1 0 0 0,18-1-112 0 0,0 0 16 0 0,0-17 0 0 0,0 17-416 0 0,-18-17-72 0 0,18-1-24 0 0,0-17-8855 0 0</inkml:trace>
  <inkml:trace contextRef="#ctx0" brushRef="#br0" timeOffset="40453.66">8167 8644 19031 0 0,'0'0'416'0'0,"0"0"96"0"0,0-18 8 0 0,18 18 16 0 0,-18-18-432 0 0,17 1-104 0 0,-17-1 0 0 0,18 0 0 0 0,-18-17 192 0 0,18 17 8 0 0,-18 1 8 0 0,-18-1 0 0 0,18 1-208 0 0,0-1 64 0 0,-18 0-64 0 0,18 1 0 0 0,-17-1 0 0 0,-1 18 0 0 0,1-18 0 0 0,-1 18 0 0 0,-17 0 96 0 0,17 0-32 0 0,0 0 0 0 0,1 0 0 0 0,-1 0-64 0 0,-17 0 0 0 0,35 0-96 0 0,-18 0 96 0 0,0 18-288 0 0,1-18 8 0 0,17 0 0 0 0,0 0 0 0 0,0 0-168 0 0,0 18-32 0 0,0-18 0 0 0,0 0-8 0 0,0 17 72 0 0,0 1 24 0 0,17-18 0 0 0,1 18 0 0 0,-18-1 280 0 0,18 1 112 0 0,17-1-88 0 0,-17 1 88 0 0,-1 17 136 0 0,1-17 80 0 0,17 0 8 0 0,-17-1 8 0 0,0 1-72 0 0,-1 0-24 0 0,1 17 0 0 0,-1-18 0 0 0,-17 1 48 0 0,18 17 8 0 0,-18-17 0 0 0,0 0 0 0 0,0 17 160 0 0,0-17 40 0 0,0-1 8 0 0,-18 1 0 0 0,1 0 64 0 0,-1-1 16 0 0,1 1 0 0 0,-19-1 0 0 0,19 1-192 0 0,-19-18-40 0 0,19 0-8 0 0,-1 18 0 0 0,-17-36-112 0 0,-1 18-16 0 0,19 0-8 0 0,-1-18 0 0 0,1 1-840 0 0,-19-1-160 0 0,19 1-40 0 0</inkml:trace>
  <inkml:trace contextRef="#ctx0" brushRef="#br0" timeOffset="41758.46">8714 8573 10136 0 0,'0'0'896'0'0,"0"0"-712"0"0,0 0-184 0 0,0 0 0 0 0,0-18 1536 0 0,18 18 280 0 0,-1-17 47 0 0,1 17 17 0 0,0-18-1136 0 0,-1 18-224 0 0,18 0-40 0 0,1 0-16 0 0,-19-18-104 0 0,19 18-16 0 0,-1 0-8 0 0,0-17 0 0 0,0 17-48 0 0,18 0 0 0 0,-35 0-8 0 0,17 0 0 0 0,1 0-88 0 0,-1 0-8 0 0,0 0-8 0 0,-17 17 0 0 0,17-17-104 0 0,-17 0-72 0 0,-1 0 96 0 0,1 0-96 0 0,17 0-504 0 0,-17 0-152 0 0,-18 0-32 0 0,35-17-5295 0 0,-35 17-1057 0 0</inkml:trace>
  <inkml:trace contextRef="#ctx0" brushRef="#br0" timeOffset="42213.55">9208 8114 11056 0 0,'0'0'984'0'0,"-18"0"-792"0"0,18 18-192 0 0,-17-18 0 0 0,17 18 1888 0 0,0-1 344 0 0,-18 1 63 0 0,18 0 9 0 0,-18-1-1728 0 0,18 19-344 0 0,-17-1-72 0 0,17 0-8 0 0,-18 18-88 0 0,18-18-64 0 0,-18 18 96 0 0,18 0-96 0 0,-17-18 168 0 0,-1 18-16 0 0,18 0-8 0 0,-18 0 0 0 0,18 0-72 0 0,0 0-8 0 0,-17 0-64 0 0,17-18 96 0 0,17 0-96 0 0,-17-17-80 0 0,18 17 16 0 0,-18-17 0 0 0,18 0-376 0 0,-1-1-72 0 0,1-17-8 0 0,0-17-8 0 0,17 17 8 0 0,0-18 0 0 0,-17 0 0 0 0,17-17 0 0 0,-17 0 328 0 0,17 0 72 0 0,0-1 16 0 0,1-17 0 0 0,-1 18 168 0 0,0 0 32 0 0,-17-18 0 0 0,-1 18 8 0 0,19 17 328 0 0,-19-17 64 0 0,-17 17 16 0 0,18 0 0 0 0,-18 18 8 0 0,0 0 8 0 0,0 0 0 0 0,0 0 0 0 0,-18 0-160 0 0,18 18-32 0 0,-17 17-8 0 0,-1 1 0 0 0,0-1-208 0 0,1 0-48 0 0,-1 0-8 0 0,18 1 0 0 0,-17-1-64 0 0,-1 0 0 0 0,18 1 0 0 0,0-1 0 0 0,0-18 0 0 0,0 1-72 0 0,0 17 72 0 0,18-17-104 0 0,-18-18 104 0 0,17 18 0 0 0,1-18 0 0 0,-1 0 0 0 0,1-18-88 0 0,0 18 88 0 0,17-18-96 0 0,0 1 96 0 0,-17-1 0 0 0,0 0 0 0 0,17-17 0 0 0,-18 18 0 0 0,-17-19 96 0 0,18 1 0 0 0,-18 17 0 0 0,18-17 0 0 0,-18 17 80 0 0,-18-17 16 0 0,18 17 0 0 0,-18 1 0 0 0,18-1 40 0 0,-17 1 16 0 0,-1 17 0 0 0,1-18 0 0 0,-1 18-1088 0 0,0-18-216 0 0,-17 18-48 0 0</inkml:trace>
  <inkml:trace contextRef="#ctx0" brushRef="#br0" timeOffset="42599.33">10037 8485 16128 0 0,'0'0'711'0'0,"0"17"153"0"0,0 1-696 0 0,0-18-168 0 0,0 18 0 0 0,0-1 0 0 0,0 1 848 0 0,0 17 136 0 0,0-17 24 0 0,0 17 8 0 0,0 0-624 0 0,0-17-120 0 0,0 17-24 0 0,0 1-8 0 0,-18-1-240 0 0,18-17 64 0 0,0 17-64 0 0,0 0 0 0 0,0-17 0 0 0,0 17 0 0 0,0-17-72 0 0,0 17 72 0 0,18-17-200 0 0,-18-1 8 0 0,0-17 0 0 0,18 18 0 0 0,-18-18-88 0 0,17 0-8 0 0,1-18-8 0 0,-1 1 0 0 0,1-1 72 0 0,0 0 24 0 0,17-17 0 0 0,-17 0 0 0 0,17 0 32 0 0,0-18 8 0 0,-17 17 0 0 0,-1-17 0 0 0,1 18 304 0 0,17 0 64 0 0,-17 0 16 0 0,-18-1 0 0 0,18 1 304 0 0,-1 17 64 0 0,-17-17 16 0 0,18 35 0 0 0,-18-18 72 0 0,0 18 24 0 0,-18 0 0 0 0,18 0 0 0 0,-17 18-264 0 0,17-18-56 0 0,-18 35 0 0 0,18-35-8 0 0,-18 18-248 0 0,18 17-56 0 0,-17-17-8 0 0,17 17 0 0 0,-18 0-64 0 0,18-17 0 0 0,-18 17 0 0 0,18 1 0 0 0,0-1-224 0 0,0-17-40 0 0,0 17-8 0 0,0-17 0 0 0,0 17-1008 0 0,0-35-208 0 0,18 17-40 0 0</inkml:trace>
  <inkml:trace contextRef="#ctx0" brushRef="#br0" timeOffset="42931.25">10972 8626 21655 0 0,'0'0'480'0'0,"0"0"96"0"0,0 0 16 0 0,0 0 16 0 0,-18-18-488 0 0,18 1-120 0 0,0 17 0 0 0,-18-18 0 0 0,1 18 0 0 0,-1 0 0 0 0,1-18 0 0 0,-1 18 0 0 0,0 0-480 0 0,1 18-128 0 0,-19-18-16 0 0,19 0-8 0 0,-1 0 344 0 0,-17 18 72 0 0,17-18 16 0 0,1 17 0 0 0,-1-17 200 0 0,0 18-64 0 0,1-18 64 0 0,17 0 0 0 0,-18 0 0 0 0,18 18-80 0 0,0-18 80 0 0,0 0 0 0 0,0 0-96 0 0,0 17 32 0 0,0-17 64 0 0,18 0-104 0 0,-18 18-8 0 0,17-18 0 0 0,1 17 0 0 0,0-17 0 0 0,-1 18 112 0 0,1 0-88 0 0,17-1 88 0 0,-17 1-80 0 0,17 0 168 0 0,-17-1 32 0 0,17 1 8 0 0,-17-18 0 0 0,17 35 16 0 0,-18-17 8 0 0,1 0 0 0 0,0-1 0 0 0,-1 1 160 0 0,-17-1 32 0 0,0-17 8 0 0,0 18 0 0 0,0 0 144 0 0,0-1 32 0 0,0 1 8 0 0,-17-18 0 0 0,-1 18-280 0 0,0-18-64 0 0,1 17 0 0 0,-1-17-8 0 0,1 18-184 0 0,-1-18-128 0 0,-17 0 16 0 0,17 0 8 0 0,0 0-1112 0 0,1 0-216 0 0,-19-18-40 0 0</inkml:trace>
  <inkml:trace contextRef="#ctx0" brushRef="#br0" timeOffset="43300.79">10972 8873 19839 0 0,'0'0'440'0'0,"17"18"88"0"0,19-18 16 0 0,-19 0 8 0 0,36 0-440 0 0,-18 0-112 0 0,-17 0 0 0 0,35 0 0 0 0,-35-18 0 0 0,17 18 0 0 0,0 0 64 0 0,1 0-64 0 0,-19 0-112 0 0,18 0-48 0 0,-17 0 0 0 0,0-18-8 0 0,-1 18 168 0 0,-17-17 0 0 0,18 17 80 0 0,-18 0-80 0 0,0-18 288 0 0,0 0 8 0 0,0 18 0 0 0,0-17 0 0 0,0-1-112 0 0,0 0-24 0 0,-18 1-8 0 0,18-1 0 0 0,-17 0-152 0 0,-1 18 0 0 0,0-17 0 0 0,18-1 0 0 0,-17 18 0 0 0,-18-17 0 0 0,17 17 0 0 0,-17 0 0 0 0,17 0 136 0 0,-17 17 56 0 0,-1-17 0 0 0,19 18 8 0 0,-19-1-200 0 0,1 1 0 0 0,18 0 0 0 0,-19 17 0 0 0,19-17 0 0 0,-1 17 0 0 0,0-17 0 0 0,1 17 0 0 0,17-17 0 0 0,0 17 0 0 0,0-18 0 0 0,0 19 0 0 0,17-1-232 0 0,-17-17-16 0 0,18 17 0 0 0,0-17 0 0 0,17 17 408 0 0,-17-35 72 0 0,17 17 24 0 0,0 1 0 0 0,0 0-320 0 0,1-18-64 0 0,-1 17-16 0 0,0-34 0 0 0,1 17-752 0 0,-1 0-144 0 0,0-18-32 0 0,0 0-7255 0 0</inkml:trace>
  <inkml:trace contextRef="#ctx0" brushRef="#br0" timeOffset="43633.9">11713 8344 18575 0 0,'-18'-18'824'0'0,"18"18"168"0"0,-18-18-800 0 0,1 18-192 0 0,17-17 0 0 0,-18-1 0 0 0,18 1 160 0 0,0-1-16 0 0,-18 0 0 0 0,18 1 0 0 0,0-1-144 0 0,-17-17 0 0 0,17 17 0 0 0,17 0 0 0 0,-17 1 296 0 0,0-1 8 0 0,18 0 0 0 0,-18 1 0 0 0,18-1 56 0 0,-1 18 16 0 0,1-17 0 0 0,0-1 0 0 0,-1 18-216 0 0,1-18-32 0 0,-1 18-16 0 0,1 0 0 0 0,0 18-112 0 0,17 0 0 0 0,-17-1 0 0 0,-1 1 0 0 0,19-1 0 0 0,-19 19 72 0 0,1-19-72 0 0,17 19 64 0 0,-17-19-64 0 0,-1 19 0 0 0,1-19 0 0 0,0 19 0 0 0,-18-19 0 0 0,17 18 80 0 0,-17-17 8 0 0,0 17 0 0 0,0-17 8 0 0,0 0 0 0 0,0 17 0 0 0,-17-17 0 0 0,17-1 128 0 0,-18 1 24 0 0,0-1 8 0 0,18 1 0 0 0,-17 0-256 0 0,-1-1 0 0 0,1 1 0 0 0,17-18 0 0 0,-18 18-1200 0 0,0-18-288 0 0</inkml:trace>
  <inkml:trace contextRef="#ctx0" brushRef="#br0" timeOffset="43819.6">11854 9067 20591 0 0,'0'0'912'0'0,"0"0"184"0"0,0 18-872 0 0,0-18-224 0 0,0 0 0 0 0,0 0 0 0 0,0 0 448 0 0,0 0 56 0 0,0 0 8 0 0,0 0 0 0 0,0 0-160 0 0,0 0-24 0 0,17 0-8 0 0,-17-18 0 0 0,0 18-256 0 0,0-18-64 0 0,0 18 0 0 0,0 0 0 0 0,-17 0 0 0 0,17 0 0 0 0,0 0 0 0 0,0 0 0 0 0,0-17-192 0 0,0 17-48 0 0,0 0-16 0 0,0 0-9967 0 0</inkml:trace>
  <inkml:trace contextRef="#ctx0" brushRef="#br0" timeOffset="47165.45">1464 9737 11312 0 0,'0'0'504'0'0,"0"0"104"0"0,18 0-488 0 0,-18-17-120 0 0,0-1 0 0 0,0 0 0 0 0,0 1 368 0 0,0-1 48 0 0,0 0 16 0 0,0 1 0 0 0,0-1-272 0 0,0-17-64 0 0,0 17 0 0 0,-18 1-8 0 0,18-1 232 0 0,-17 0 56 0 0,-1 1 8 0 0,18-19 0 0 0,-18 36 127 0 0,1-17 33 0 0,-1-1 8 0 0,1 0 0 0 0,-1 18-240 0 0,0-17-56 0 0,-17 17 0 0 0,17 0-8 0 0,1 0-32 0 0,-19 0-8 0 0,19 0 0 0 0,-18 17 0 0 0,-1-17-208 0 0,19 18 64 0 0,-19 0-64 0 0,1-1 0 0 0,0 1 0 0 0,17 0 0 0 0,-17 17 64 0 0,0-17-64 0 0,17 17 0 0 0,-17-18-112 0 0,17 19 24 0 0,-17-19 8 0 0,17 19 80 0 0,0-1 0 0 0,1 0-72 0 0,-1 0 72 0 0,1 1 0 0 0,-1-1-72 0 0,18 0 72 0 0,-18 18 0 0 0,18-18 0 0 0,0 1 0 0 0,0-1 64 0 0,18 18-64 0 0,-18-18 0 0 0,18 1 0 0 0,-18-1-104 0 0,17 0 32 0 0,1 0 72 0 0,-1 1 0 0 0,1-19-72 0 0,17 19 72 0 0,1-19 0 0 0,-19 1 0 0 0,19-1 0 0 0,-1 1 0 0 0,0 0 0 0 0,0-1 64 0 0,1-17-64 0 0,17 0 64 0 0,-18 0-744 0 0,0 0-152 0 0,0 0-32 0 0,1 0-3903 0 0,-1-17-785 0 0</inkml:trace>
  <inkml:trace contextRef="#ctx0" brushRef="#br0" timeOffset="47497.8">1623 10125 4608 0 0,'-18'-17'408'0'0,"18"-1"-328"0"0,0 0-80 0 0,0 1 0 0 0,0-19 1824 0 0,0 19 344 0 0,0-1 72 0 0,0-17 8 0 0,0 17-1184 0 0,-17 1-232 0 0,17-19-56 0 0,-18 36-9 0 0,18-17-295 0 0,-17-1-64 0 0,-1 0-16 0 0,18 18 0 0 0,-18 0-120 0 0,1 0-24 0 0,-1 0-8 0 0,0 0 0 0 0,1 18-48 0 0,-1 0-16 0 0,0-1 0 0 0,1 19 0 0 0,-1-1-96 0 0,1 0-16 0 0,-1 0-64 0 0,0 1 96 0 0,18-1 80 0 0,-17 0 16 0 0,17 18 0 0 0,-18-18 0 0 0,18-17-24 0 0,0 17 0 0 0,0 1 0 0 0,18-19 0 0 0,-18 1-240 0 0,17 0-56 0 0,-17-1 0 0 0,18-17-8 0 0,0 18 16 0 0,-1-18 8 0 0,1-18 0 0 0,-1 18 0 0 0,1-17-112 0 0,0-1-32 0 0,-1 0 0 0 0,19 1 0 0 0,-19-19 160 0 0,1 1 24 0 0,0 0 8 0 0,-1 17 0 0 0,1-17 64 0 0,-1 0 0 0 0,-17-1 0 0 0,0 19 0 0 0,18-1 96 0 0,-18 0 32 0 0,0 18 0 0 0,-18-17 8 0 0,18 17 120 0 0,0 0 16 0 0,0 0 8 0 0,0 0 0 0 0,-17 0-64 0 0,17 17-16 0 0,-18 1 0 0 0,18 0 0 0 0,0 17-128 0 0,-17-17-72 0 0,17-1 80 0 0,0 19-80 0 0,17-1 0 0 0,1-18 0 0 0,-18 19 0 0 0,0-19 0 0 0,17 1-552 0 0,-17 17-112 0 0,18-17-16 0 0,-18 0-7591 0 0</inkml:trace>
  <inkml:trace contextRef="#ctx0" brushRef="#br0" timeOffset="47868.5">1817 9931 18575 0 0,'0'0'824'0'0,"0"0"168"0"0,0 0-800 0 0,0 18-192 0 0,18-1 0 0 0,-18-17 0 0 0,0 18 80 0 0,0 17-80 0 0,0 1 96 0 0,17-19-96 0 0,-17 19 72 0 0,18-1-72 0 0,-18 0 0 0 0,0 0 72 0 0,0 1-72 0 0,0-19 0 0 0,0 19 0 0 0,0-1 0 0 0,-18-17 72 0 0,18-1-72 0 0,0 1 80 0 0,0-1-80 0 0,-17 1 96 0 0,17 0-32 0 0,0-18-64 0 0,0 0 96 0 0,0 0-96 0 0,-18-18 0 0 0,18 18 0 0 0,0-18 0 0 0,0 1-264 0 0,0-1 0 0 0,-17-17 0 0 0,17 17 0 0 0,0-17 8 0 0,17 0 0 0 0,-17-1 0 0 0,0-16 0 0 0,0 16 104 0 0,0-17 24 0 0,18 0 8 0 0,-1 18 0 0 0,-17 17 120 0 0,18-17 0 0 0,0 0 72 0 0,-1 17-72 0 0,1 1 320 0 0,0-1 24 0 0,-18 18 0 0 0,17 0 0 0 0,1 0-96 0 0,0 0-24 0 0,-1 18 0 0 0,1-1 0 0 0,-1 1 56 0 0,-17 0 8 0 0,18 17 0 0 0,0-18 0 0 0,-18 19-144 0 0,17-1-24 0 0,-17 0-8 0 0,0 1 0 0 0,0-19-112 0 0,0 19-104 0 0,18-1 16 0 0,-18-18 8 0 0,0 19-1232 0 0,0-19-240 0 0</inkml:trace>
  <inkml:trace contextRef="#ctx0" brushRef="#br0" timeOffset="48772.28">2787 9790 11488 0 0,'0'0'512'0'0,"0"0"96"0"0,0 0-480 0 0,0 0-128 0 0,0 0 0 0 0,0 0 0 0 0,0 0 760 0 0,0 0 128 0 0,0 0 24 0 0,18 18 8 0 0,-18-1-185 0 0,18 1-39 0 0,-18 0-8 0 0,0-1 0 0 0,0 19-360 0 0,0-19-72 0 0,0 18-8 0 0,0 1-8 0 0,0-1-176 0 0,0 0-64 0 0,0 1 0 0 0,0-19 72 0 0,0 19-72 0 0,0-19 0 0 0,0 18 72 0 0,0-17-72 0 0,0 0 0 0 0,0-1 0 0 0,0-17 0 0 0,0 18 64 0 0,0-18-64 0 0,0 0 88 0 0,0 0-88 0 0,0 0 96 0 0,0 18-96 0 0,0-18 0 0 0,0 0 0 0 0,0 0 0 0 0,17-18-152 0 0,1 0-16 0 0,-18 18-8 0 0,17-17 0 0 0,-17-19 96 0 0,0 19 80 0 0,18-18-104 0 0,-18-1 40 0 0,0 1 128 0 0,18 17 32 0 0,-1-35 8 0 0,-17 18 0 0 0,18 0-104 0 0,0 0 72 0 0,-18-1-72 0 0,17 19 64 0 0,-17-19 64 0 0,18 19 16 0 0,-18-19 0 0 0,18 19 0 0 0,-18-1-16 0 0,17 1-8 0 0,-17 17 0 0 0,0-18 0 0 0,0 18 24 0 0,0 0 8 0 0,0 0 0 0 0,0 0 0 0 0,0 0 8 0 0,0 18 8 0 0,18-1 0 0 0,-18 18 0 0 0,0-17-56 0 0,0 17-16 0 0,18 18 0 0 0,-18-17 0 0 0,17 16-96 0 0,-17-16 0 0 0,0-1 0 0 0,18 18 0 0 0,-1-18 0 0 0,-17 1 0 0 0,0-1 0 0 0,0 0 0 0 0,18 0 0 0 0,-18-17 0 0 0,0 0 64 0 0,0-1-64 0 0,0-17 0 0 0,0 0 0 0 0,0 0 0 0 0,0 0 0 0 0,0 0 88 0 0,0 0-88 0 0,0 0 96 0 0,18-17-96 0 0,-18-19 80 0 0,0 19-80 0 0,17-1 64 0 0,-17-17-64 0 0,18 0 0 0 0,-18-1 0 0 0,18 1 64 0 0,-18 0-64 0 0,17-1 0 0 0,1 1 0 0 0,-18 17 0 0 0,0-17 0 0 0,18 18 0 0 0,-18-19 0 0 0,17 19 0 0 0,-17-1 0 0 0,0 18 0 0 0,0-18 0 0 0,0 18 0 0 0,0 0 0 0 0,0 0-144 0 0,0 0-16 0 0,0 0-8 0 0,0 0 0 0 0,18 0-88 0 0,-18 0-8 0 0,0 0-8 0 0,17 18 0 0 0,-17 0 112 0 0,18-18 32 0 0,-18 17 0 0 0,0 1 0 0 0,18 0 128 0 0,-1-18-96 0 0,-17 17 96 0 0,18 1-80 0 0,0-1 80 0 0,-1-17-64 0 0,1 18 64 0 0,0-18-64 0 0,17 0 64 0 0,-18 18-80 0 0,1-18 80 0 0,17 0-80 0 0,-17 0 80 0 0,0 0 0 0 0,17-18 0 0 0,-17 18 0 0 0,-1 0 112 0 0,1-18-16 0 0,0 18 0 0 0,-1 0 0 0 0,1-17 128 0 0,-18 17 32 0 0,17-18 0 0 0,1 18 0 0 0,-18-17-256 0 0,18 17 0 0 0,-18-18 0 0 0,0 0 0 0 0,0 18 0 0 0,0-17 64 0 0,0 17-64 0 0,0-18 0 0 0,-18 0 0 0 0,18 18-96 0 0,-18-17 8 0 0,1 17 0 0 0,-1-18-8 0 0,18 0-8 0 0,-35 18 0 0 0,17-17 0 0 0,18 17 104 0 0,-17 0-96 0 0,-1 0 96 0 0,0 0-96 0 0,1 0 96 0 0,-1 0 0 0 0,0 0 0 0 0,1 0 0 0 0,17 17 0 0 0,-18-17 80 0 0,0 18-80 0 0,18 0 64 0 0,-17-1-64 0 0,17 1 0 0 0,-18 17 0 0 0,18-17 0 0 0,0 17 96 0 0,0 0 8 0 0,0-17 0 0 0,0 17 0 0 0,18 1 88 0 0,-18-1 24 0 0,17-17 0 0 0,1 17 0 0 0,0-17-96 0 0,-1 17-24 0 0,1-18 0 0 0,0 1 0 0 0,-1 0-32 0 0,19-1 0 0 0,-19-17-64 0 0,19 18 96 0 0,-19-18-488 0 0,18 18-104 0 0,1-18-16 0 0</inkml:trace>
  <inkml:trace contextRef="#ctx0" brushRef="#br0" timeOffset="50007.24">4710 10108 1840 0 0,'0'-18'80'0'0,"0"0"16"0"0,18 18-96 0 0,-1-17 0 0 0,-17-1 0 0 0,18 0 0 0 0,-1 1 2472 0 0,1-19 472 0 0,-18 19 96 0 0,0-1 24 0 0,18 1-1576 0 0,-18-1-312 0 0,0 0-65 0 0,0 18-15 0 0,0-17-264 0 0,-18-1-64 0 0,18 18 0 0 0,-18-18-8 0 0,1 18-336 0 0,-1 0-64 0 0,1 0-8 0 0,-1 0-8 0 0,-17 0-136 0 0,17 18-24 0 0,-17-18-8 0 0,17 18 0 0 0,-17-1-72 0 0,0 19-8 0 0,17-19-8 0 0,0 18 0 0 0,1 1-88 0 0,-19-19 0 0 0,19 36-80 0 0,17-35 80 0 0,-18 17 0 0 0,18-17-72 0 0,0 17 72 0 0,0 0 0 0 0,0-17-80 0 0,0 0 80 0 0,18-1-96 0 0,-1 1 96 0 0,-17 0-80 0 0,36-1 80 0 0,-19-17-64 0 0,19 18 64 0 0,-19-18-192 0 0,18 0 0 0 0,1 0 0 0 0,-1-18 0 0 0,0 18-48 0 0,1-17-8 0 0,-19-19 0 0 0,18 36 0 0 0,-17-35 80 0 0,17 17 8 0 0,-17 1 8 0 0,0-1 0 0 0,-18 1 152 0 0,17-1 0 0 0,-17 0 0 0 0,18 1 0 0 0,-18 17 96 0 0,0 0-8 0 0,0 0 0 0 0,0 0 0 0 0,0 0 32 0 0,0 17 8 0 0,0-17 0 0 0,0 36 0 0 0,0-19-128 0 0,0 1 64 0 0,0-1-64 0 0,18 19 0 0 0,-18-19 0 0 0,0 19 0 0 0,17-19 0 0 0,-17 1 0 0 0,18-18 0 0 0,0 18 0 0 0,-1-1 0 0 0,-17-17 0 0 0,18 0 0 0 0,-1 0 0 0 0,1-17 0 0 0,0-1 0 0 0,-1 0 0 0 0,-17-17 0 0 0,18 0 0 0 0,0-1 72 0 0,-1-16 56 0 0,-17 16 16 0 0,0 1 0 0 0,18-18 0 0 0,-18 18 80 0 0,-18-18 24 0 0,18 18 0 0 0,-17-1 0 0 0,-1 19 0 0 0,18-19 0 0 0,-18 19 0 0 0,1-1 0 0 0,-19 0-64 0 0,19 18-16 0 0,-1-17 0 0 0,1 17 0 0 0,-1 0-168 0 0,0 0 0 0 0,18 0 0 0 0,-17 17 0 0 0,-1-17-296 0 0,18 18-72 0 0,0 0-16 0 0,0-1 0 0 0,0 1-240 0 0,0 0-48 0 0,0-1-16 0 0,18 1 0 0 0,-1 0-56 0 0,-17-1-16 0 0,18 1 0 0 0,17-1 0 0 0,-17 1 216 0 0,-1-18 32 0 0,1 18 16 0 0,0-1 1 0 0,-1-17 495 0 0,1 0 96 0 0,17 18 15 0 0,-17-18 9 0 0,0 18 352 0 0,-1-1 72 0 0,1-17 8 0 0,-1 18 8 0 0,-17 0-56 0 0,18-1-16 0 0,-18 1 0 0 0,0 17 0 0 0,0-17-104 0 0,0-1-16 0 0,0 1-8 0 0,0 0 0 0 0,0-1-200 0 0,0 1-48 0 0,-18 0-8 0 0,18-18 0 0 0,0 0-192 0 0,0 0-40 0 0,0 0 0 0 0,0 0-8 0 0,0 0-216 0 0,0 0-48 0 0,0 0-8 0 0,0 0 0 0 0,0-18 128 0 0,0 0 24 0 0,18-17 8 0 0,-18 17 0 0 0,0-17 248 0 0,18 18 0 0 0,-1-19 64 0 0,-17 1-64 0 0,18 17 416 0 0,0 1 24 0 0,-18-1 8 0 0,17 0 0 0 0,1 18 48 0 0,-18-17 16 0 0,0 17 0 0 0,0 0 0 0 0,18 17-256 0 0,-1-17-40 0 0,-17 36-16 0 0,18-19 0 0 0,-18 19-48 0 0,17-1-16 0 0,-17 0 0 0 0,0 18 0 0 0,18-18-64 0 0,-18 1-8 0 0,0-1-64 0 0,18 0 96 0 0,-18-17-96 0 0,0 17-128 0 0,0-17 24 0 0,0-1 8 0 0,17 1-360 0 0,-17-18-72 0 0,0 0-16 0 0,0 0 0 0 0,-17-18-96 0 0,17 18-32 0 0,0-17 0 0 0,0-19 0 0 0,0 19 368 0 0,0-18 72 0 0,0-1 8 0 0,17 1 8 0 0,-17 0 216 0 0,0-1 0 0 0,0-16 0 0 0,18 16 0 0 0,-18 1 224 0 0,0 17 96 0 0,18-35 8 0 0,-18 36 8 0 0,17-19 160 0 0,1 19 32 0 0,-18-1 8 0 0,0 1 0 0 0,18-1-176 0 0,-1 18-32 0 0,-17 0-8 0 0,18 0 0 0 0,0 0-192 0 0,-18 18-32 0 0,17 17-16 0 0,-17-18 0 0 0,18 19 0 0 0,-18-19 0 0 0,17 36 0 0 0,-17-35 0 0 0,0 17-8 0 0,0 1 0 0 0,18-1 0 0 0,-18 0 0 0 0,18 0-72 0 0,-18 1 0 0 0,0-19 0 0 0,0 1 0 0 0,17 17-104 0 0,-17-17-64 0 0,0-1-16 0 0,18 1 0 0 0,-18 0-1336 0 0,0-18-272 0 0</inkml:trace>
  <inkml:trace contextRef="#ctx0" brushRef="#br0" timeOffset="50376.51">5874 10090 15664 0 0,'0'0'696'0'0,"0"0"135"0"0,0 0-663 0 0,18 0-168 0 0,-18 18 0 0 0,17-18 0 0 0,1 17 544 0 0,0-17 80 0 0,-1 0 16 0 0,19 0 0 0 0,-19 0-512 0 0,1 0-128 0 0,-1 0 0 0 0,1 0 0 0 0,0 0 0 0 0,17 0 0 0 0,-17 0 0 0 0,-1-17 0 0 0,1 17 80 0 0,0-18-8 0 0,-1 18 0 0 0,1-18 0 0 0,0 18 104 0 0,-1-17 16 0 0,-17-1 8 0 0,18 0 0 0 0,-18 18-72 0 0,17-17-8 0 0,-17-1-8 0 0,0 0 0 0 0,0 1-48 0 0,0-1 0 0 0,0 18-64 0 0,0-17 96 0 0,0-1-96 0 0,-17 0 64 0 0,-1 18-64 0 0,18-17 0 0 0,-17 17 64 0 0,-19 0-64 0 0,19 0 0 0 0,-1 0 72 0 0,-17 0-72 0 0,17 0 64 0 0,-17 17-64 0 0,17-17 64 0 0,-17 18 0 0 0,0 0 0 0 0,17-1 0 0 0,-17 1 0 0 0,17-1 104 0 0,0 19 24 0 0,1-19 0 0 0,17 19 0 0 0,-18-19-88 0 0,0 19-8 0 0,18-19-8 0 0,0 19 0 0 0,18-19-88 0 0,-18 18-112 0 0,18-17 24 0 0,-18 17 8 0 0,35-17 264 0 0,-17 0 48 0 0,-1-1 16 0 0,19 1 0 0 0,-19 17-248 0 0,18-17 0 0 0,1-1 0 0 0,-1 1 0 0 0,0 17-640 0 0,1-17-184 0 0,-1-18-32 0 0,0 18-7911 0 0</inkml:trace>
  <inkml:trace contextRef="#ctx0" brushRef="#br0" timeOffset="50946.62">6844 9825 17503 0 0,'-17'0'1560'0'0,"17"0"-1248"0"0,0 0-248 0 0,0 0-64 0 0,0 0 912 0 0,0 0 176 0 0,-18 0 32 0 0,18 18 0 0 0,0 0-856 0 0,0-1-168 0 0,0 19-96 0 0,0-19 96 0 0,0 18-96 0 0,0 1 0 0 0,-18-1 0 0 0,18 0 0 0 0,0 18 0 0 0,0-17 0 0 0,0 16 0 0 0,0-16 0 0 0,0-1 64 0 0,0 0 0 0 0,0 1 0 0 0,0-1 0 0 0,0 0-64 0 0,0-17 0 0 0,0-1 0 0 0,0 1-88 0 0,18 0-16 0 0,0-1-8 0 0,-18-17 0 0 0,17-17 0 0 0,1 17-80 0 0,0-18-24 0 0,17 0 0 0 0,-18-17 0 0 0,1 0 56 0 0,17 0 16 0 0,-17-1 0 0 0,0 1 0 0 0,17 0 144 0 0,-17-1-64 0 0,-1 1 64 0 0,-17 18 0 0 0,35-1 88 0 0,-35 0 72 0 0,0 1 8 0 0,18 17 8 0 0,-18 0 192 0 0,0 0 40 0 0,0 17 8 0 0,0 1 0 0 0,-18 17-200 0 0,18-17-40 0 0,0 17-8 0 0,0-17 0 0 0,0-1-168 0 0,0 19 72 0 0,0-19-72 0 0,0 1 0 0 0,0 17 0 0 0,18-17 0 0 0,-18-1-80 0 0,0-17 80 0 0,18 18-384 0 0,-18-18-24 0 0,17 0 0 0 0,1 0 0 0 0,-18 0-200 0 0,18-18-32 0 0,-1 1-16 0 0,1-1 0 0 0,0-17 264 0 0,-1 0 48 0 0,18-18 16 0 0,-17 17 0 0 0,0-16 328 0 0,-1-1 96 0 0,1 17 8 0 0,0-17 0 0 0,-18 18 168 0 0,17 0 32 0 0,1 0 8 0 0,-18 17 0 0 0,0 0 104 0 0,0 1 32 0 0,0-1 0 0 0,0 18 0 0 0,0 0-104 0 0,0 0-24 0 0,0 0 0 0 0,0 18 0 0 0,0 17-256 0 0,0 0-64 0 0,0 0 0 0 0,0 1 0 0 0,0 17 0 0 0,0 0 0 0 0,0 0 64 0 0,0-1-64 0 0,-18 1 128 0 0,18 18-24 0 0,18-18 0 0 0,-18 17 0 0 0,0 1-24 0 0,0-1-8 0 0,0 1 0 0 0,0-18 0 0 0,0 18-72 0 0,0-1 0 0 0,0-17 0 0 0,18 0 0 0 0,-18-18-272 0 0,17 18-72 0 0,-17-35-8 0 0,0 17-8 0 0,18-17-160 0 0,-18-18-32 0 0,0 0-8 0 0,0 0-5431 0 0,18-18-1089 0 0</inkml:trace>
  <inkml:trace contextRef="#ctx0" brushRef="#br0" timeOffset="51209.76">7426 9984 19839 0 0,'-17'-18'880'0'0,"17"1"176"0"0,-18-1-840 0 0,18 1-216 0 0,0 17 0 0 0,0-18 0 0 0,0 0 616 0 0,0 18 88 0 0,18 0 8 0 0,-1-17 8 0 0,1 17-592 0 0,0 0-128 0 0,-1 0 0 0 0,1 17 0 0 0,17 1 0 0 0,-17 0 0 0 0,17 17 0 0 0,0-18 0 0 0,-17 19 144 0 0,17-1-16 0 0,-17 0 0 0 0,0 18 0 0 0,-1-17 32 0 0,1-1 0 0 0,-18-18 0 0 0,0 19 0 0 0,0-1 8 0 0,0-17 8 0 0,0-1 0 0 0,-18 1 0 0 0,1 0-88 0 0,-19-1-24 0 0,1-17 0 0 0,0 18 0 0 0,-1-18-1280 0 0,1 0-264 0 0</inkml:trace>
  <inkml:trace contextRef="#ctx0" brushRef="#br0" timeOffset="52313.93">8396 9878 14744 0 0,'0'0'648'0'0,"0"0"144"0"0,0 0-632 0 0,0 0-160 0 0,0 0 0 0 0,0 0 0 0 0,0 0 743 0 0,18 18 121 0 0,-18 0 32 0 0,0 17 0 0 0,-18 0-720 0 0,18 0-176 0 0,0 1 0 0 0,0 17 0 0 0,0 0 0 0 0,0-1 0 0 0,-17 1 0 0 0,17 0 0 0 0,0 0 136 0 0,0-18 48 0 0,-18 18 8 0 0,18-17 0 0 0,18 17-96 0 0,-18-18-24 0 0,0-18 0 0 0,0 1 0 0 0,17 0-200 0 0,-17-18-32 0 0,0 0-16 0 0,0 0 0 0 0,18-18-208 0 0,0 0-32 0 0,-1 1-16 0 0,1-1 0 0 0,0-17 288 0 0,-1 0 56 0 0,1-1 16 0 0,0 1 0 0 0,-1 0 168 0 0,1-18 32 0 0,-1 35 0 0 0,-17-35 8 0 0,18 18 168 0 0,0 0 32 0 0,-18 0 8 0 0,17 17 0 0 0,-17-17-120 0 0,0 17-16 0 0,0 18-8 0 0,0 0 0 0 0,0 0 64 0 0,0 0 16 0 0,0 18 0 0 0,0-1 0 0 0,-17 19-280 0 0,-1-1-72 0 0,18 0-8 0 0,-18 0 0 0 0,18 18 152 0 0,0-17 32 0 0,-17-1 8 0 0,17 0 0 0 0,0 0 32 0 0,0 1 8 0 0,0-19 0 0 0,0 19 0 0 0,0-19-152 0 0,17 1 80 0 0,-17-1-80 0 0,18 1 64 0 0,-18-18-64 0 0,18 0-96 0 0,-1-18 16 0 0,1 1 8 0 0,0-1-88 0 0,-1 1-8 0 0,1-19-8 0 0,0 1 0 0 0,-1 0 176 0 0,19-1 0 0 0,-19 1 0 0 0,1 0 0 0 0,-1 0 0 0 0,1-1 96 0 0,0 1 0 0 0,-1 0 0 0 0,-17 17 128 0 0,0 1 24 0 0,18-1 8 0 0,-18 18 0 0 0,0 0-64 0 0,0 0-16 0 0,0 18 0 0 0,0-1 0 0 0,0 1-48 0 0,0-1 0 0 0,0 19-8 0 0,0-19 0 0 0,0 19-56 0 0,0-1-64 0 0,18 0 88 0 0,-18-17-88 0 0,0 17 64 0 0,17 0-64 0 0,-17-17 0 0 0,0 17 0 0 0,18-17 0 0 0,-18 17 0 0 0,0-17 0 0 0,18-1 0 0 0,-18 1-728 0 0,17 0-120 0 0,-17-18-24 0 0,0 0-5175 0 0,0 0-1041 0 0</inkml:trace>
  <inkml:trace contextRef="#ctx0" brushRef="#br0" timeOffset="52583.65">8802 9878 15664 0 0,'-17'-17'696'0'0,"-1"17"135"0"0,18 0-663 0 0,0 0-168 0 0,-18-18 0 0 0,18 0 0 0 0,0 18 1152 0 0,0-17 200 0 0,18 17 40 0 0,-18-18 8 0 0,0 18-1720 0 0,18 0-336 0 0,-1-18-72 0 0,1 18-8 0 0,-1 18-1000 0 0,1-18-200 0 0</inkml:trace>
  <inkml:trace contextRef="#ctx0" brushRef="#br0" timeOffset="52853.17">9014 10125 17503 0 0,'-18'0'776'0'0,"18"0"160"0"0,0 0-744 0 0,0 0-192 0 0,0 0 0 0 0,18 0 0 0 0,-1 0 624 0 0,1-17 88 0 0,17 17 24 0 0,-17-18 0 0 0,0 18-592 0 0,-1 0-144 0 0,19-18 0 0 0,-19 18 0 0 0,18 0 0 0 0,-17 0 64 0 0,0 0-64 0 0,17 0 0 0 0,-17 0 160 0 0,-1 0-32 0 0,19 0 0 0 0,-19 0 0 0 0,1 0-128 0 0,17 0 0 0 0,-17 0 0 0 0,-1 0 0 0 0,1 0-1248 0 0,17 0-248 0 0,-17 0-48 0 0,-18-17-16 0 0</inkml:trace>
  <inkml:trace contextRef="#ctx0" brushRef="#br0" timeOffset="53270.09">9225 9878 19751 0 0,'0'0'872'0'0,"0"18"184"0"0,0-18-840 0 0,-17 18-216 0 0,17-1 0 0 0,0 1 0 0 0,0-1 216 0 0,0 1 0 0 0,0 0 0 0 0,0-1 0 0 0,0 19-216 0 0,17-1 0 0 0,-17-17 64 0 0,0 17-64 0 0,0 0 0 0 0,0 0 0 0 0,0 1 0 0 0,18-1 0 0 0,-18 0 0 0 0,0-17 0 0 0,0 17 0 0 0,18 0 0 0 0,-18-17 0 0 0,17 17 0 0 0,1-17 0 0 0,-18 0 0 0 0,18-1 0 0 0,-18-17 0 0 0,17 0 0 0 0,1 0 0 0 0,0 0-280 0 0,-1 0 8 0 0,1-17 0 0 0,17-19 0 0 0,-17 19-736 0 0,-1-19-144 0 0,19 1-32 0 0,-1 0-8 0 0,0 0-751 0 0,1-18-145 0 0,-1 17-32 0 0,-18-16-8 0 0,19-1 928 0 0,-1 0 184 0 0,-17 0 40 0 0,17 0 8 0 0,-17 0 1752 0 0,-1 0 352 0 0,-17 18 72 0 0,18-18 8 0 0,-18 18 672 0 0,17-1 128 0 0,-17 1 24 0 0,18 17 7 0 0,-18 1-863 0 0,-18-19-160 0 0,18 36-40 0 0,0-17-8 0 0,0 17-496 0 0,0 0-96 0 0,-17 17-16 0 0,-1 1-8 0 0,18 0-216 0 0,-17-1-48 0 0,-1 36 0 0 0,18-17-8 0 0,-18 16 72 0 0,1 1 8 0 0,17 0 8 0 0,-18 0 0 0 0,18 18 8 0 0,0-1 0 0 0,0 1 0 0 0,0-1 0 0 0,0-17-184 0 0,0 18 0 0 0,0-18 0 0 0,0 0 64 0 0,18-18-200 0 0,-18 0-40 0 0,0 1-8 0 0,0-19 0 0 0,0 1-24 0 0,17-1-8 0 0,-17-17 0 0 0,0 0 0 0 0,18 0-8 0 0,-18-17 0 0 0,18-1 0 0 0,-1-17 0 0 0,-17 17 16 0 0,18-17 0 0 0,-1 0 0 0 0,1-18 0 0 0,0 18-48 0 0,-18-1 0 0 0,35-17-8 0 0,-35 0 0 0 0,18 18 264 0 0,-18 0 0 0 0,17 0 0 0 0,1 17 72 0 0,-18 0 360 0 0,18 1 72 0 0,-18-1 8 0 0,17 18 8 0 0,-17 0-136 0 0,0 18-32 0 0,0-1-8 0 0,18 1 0 0 0,-18 0-216 0 0,18-1-32 0 0,-18 19-16 0 0,0-1 0 0 0,17 0-80 0 0,1-17 0 0 0,-18 17 0 0 0,17 0 0 0 0,1-17-112 0 0,0 17-40 0 0,17-17-8 0 0,-17-1 0 0 0,17 1-848 0 0,0 0-176 0 0,18-1-32 0 0</inkml:trace>
  <inkml:trace contextRef="#ctx0" brushRef="#br0" timeOffset="55061.25">10972 9878 16152 0 0,'0'0'711'0'0,"0"0"153"0"0,0-17-688 0 0,17 34-176 0 0,-17-17 0 0 0,18 0 0 0 0,-18 0 96 0 0,18 18-24 0 0,-18 17 0 0 0,0 0 0 0 0,17-17 24 0 0,-17 17 8 0 0,0 1 0 0 0,-17 17 0 0 0,17-18 200 0 0,0 0 40 0 0,0 18 8 0 0,0-18 0 0 0,0 1-160 0 0,-18-1-32 0 0,18 0-8 0 0,0-17 0 0 0,0 17-88 0 0,0-17-64 0 0,-18-1 96 0 0,18 1-96 0 0,0-18 64 0 0,0 0-64 0 0,0 0 0 0 0,0 0 0 0 0,0 0-96 0 0,0 0-64 0 0,0-18-24 0 0,0 1 0 0 0,18-1 56 0 0,-18-17 0 0 0,0 17 8 0 0,18-17 0 0 0,-18 17 120 0 0,0-35 0 0 0,17 18 0 0 0,1 0 0 0 0,0 0 224 0 0,-1-1 32 0 0,-17 1 16 0 0,18 0 0 0 0,-1-1 72 0 0,1 1 8 0 0,-18 17 8 0 0,18-17 0 0 0,-1 18-48 0 0,-17-1-16 0 0,18 0 0 0 0,0 18 0 0 0,-18 0-96 0 0,0 0-16 0 0,0 0-8 0 0,17 0 0 0 0,-17 18-24 0 0,18 0-8 0 0,-18-1 0 0 0,0 18 0 0 0,0-17-144 0 0,18 17 80 0 0,-18 1-80 0 0,0-1 64 0 0,0 0-64 0 0,0-17 64 0 0,0 17-64 0 0,0 0 64 0 0,17-17-544 0 0,-17 17-120 0 0,0-17-16 0 0,0 17-5672 0 0,0-35-1135 0 0</inkml:trace>
  <inkml:trace contextRef="#ctx0" brushRef="#br0" timeOffset="55827.4">11342 10161 13824 0 0,'0'0'1224'0'0,"0"0"-976"0"0,0 0-248 0 0,0 17 0 0 0,18-17 672 0 0,-1 0 95 0 0,1 0 9 0 0,0 0 8 0 0,-1 0-656 0 0,1 0-128 0 0,0 0 0 0 0,17 0 0 0 0,-17 0-72 0 0,-1 0 72 0 0,1-17-64 0 0,17 17 64 0 0,-17 0 0 0 0,17-18 128 0 0,-17 0-24 0 0,17 18 0 0 0,-17-17 136 0 0,-1-1 24 0 0,1 18 8 0 0,-1-18 0 0 0,-17 1-128 0 0,18-1-24 0 0,0 18-8 0 0,-18-18 0 0 0,0 1-16 0 0,0-1-8 0 0,0 0 0 0 0,0 1 0 0 0,-18-1-16 0 0,18 1 0 0 0,0 17 0 0 0,-18-18 0 0 0,1 0-72 0 0,-1 18 80 0 0,1 0-80 0 0,-1 0 80 0 0,-17 0 200 0 0,17 0 40 0 0,-17 0 0 0 0,17 18 8 0 0,-17 0-160 0 0,17-1-32 0 0,1 1-8 0 0,-1-1 0 0 0,0 1-32 0 0,1 17 0 0 0,-1 1-8 0 0,0-19 0 0 0,18 19-88 0 0,-17-1 0 0 0,17 0 0 0 0,0 0 64 0 0,0-17-64 0 0,17 17 0 0 0,-17 1 0 0 0,0-19 0 0 0,18 1 0 0 0,0 17 0 0 0,-1-17 0 0 0,1-1 0 0 0,0 1 0 0 0,-1-18 0 0 0,1 0 0 0 0,17 18 0 0 0,-17-36-136 0 0,17 18 8 0 0,-17-18 0 0 0,17 1 0 0 0,-17-1-48 0 0,-1 1-8 0 0,18-1 0 0 0,-17-17 0 0 0,17-1-8 0 0,-17 1-8 0 0,17 0 0 0 0,-17 0 0 0 0,0-1 200 0 0,-1 1 0 0 0,1 0 0 0 0,-18-1 0 0 0,18 1 152 0 0,-18 17 72 0 0,0 1 8 0 0,0-1 8 0 0,17 18 208 0 0,-17 0 48 0 0,0 0 8 0 0,0 0 0 0 0,-17 18-360 0 0,17-1-72 0 0,-18 1-8 0 0,18 0-64 0 0,-18 17 64 0 0,18 0-64 0 0,0 1 0 0 0,-17-1 0 0 0,17 0 64 0 0,0 0-64 0 0,-18 1 0 0 0,18-1 0 0 0,0 0 0 0 0,0-17 0 0 0,0 17 0 0 0,18-17 0 0 0,-18-1 0 0 0,0 1 0 0 0,0-18-88 0 0,17 0 88 0 0,-17 0-304 0 0,18 0-8 0 0,-18 0 0 0 0,18-18 0 0 0,-1 1-40 0 0,1-1 0 0 0,-1-17-8 0 0,1 17 0 0 0,0-17 144 0 0,-1 0 32 0 0,-17-1 8 0 0,18 1 0 0 0,0 0 176 0 0,-1 0 0 0 0,-17-1 0 0 0,18 1 0 0 0,0 0 0 0 0,-18 17 0 0 0,17 0 80 0 0,-17 1-80 0 0,18-1 176 0 0,-18 18-16 0 0,0 0-8 0 0,0 0 0 0 0,0 18 8 0 0,0-1 8 0 0,17 1 0 0 0,-17 17 0 0 0,0 1-104 0 0,0-1-64 0 0,0 0 80 0 0,0 1-80 0 0,18 16 64 0 0,-18-34-64 0 0,0 17 0 0 0,18 1 0 0 0,-18-1 64 0 0,17-17-64 0 0,1-1 0 0 0,-18 1 72 0 0,18-18-72 0 0,-18 17 64 0 0,17-17-64 0 0,1 0 64 0 0,-18-17 96 0 0,18 17 8 0 0,-1-18 8 0 0,-17 1 0 0 0,18-1-24 0 0,-1 0-8 0 0,1-17 0 0 0,0 0 0 0 0,-1-1-40 0 0,1-16-8 0 0,0 16 0 0 0,-18-17 0 0 0,17 18-96 0 0,1 0 72 0 0,-18-18-72 0 0,18 18 64 0 0,-18-1 56 0 0,0 19 8 0 0,0-1 0 0 0,0 0 0 0 0,0 1-128 0 0,0-1 0 0 0,-18 18 0 0 0,18 0 0 0 0,-18 0-160 0 0,18 0-8 0 0,0 18 0 0 0,0-18-6392 0 0,0 17-1279 0 0</inkml:trace>
  <inkml:trace contextRef="#ctx0" brushRef="#br0" timeOffset="56127.96">13053 9649 10592 0 0,'0'0'944'0'0,"0"0"-752"0"0,0 0-192 0 0,0 0 0 0 0,0 0 1040 0 0,0 0 176 0 0,-18 0 32 0 0,18 18-1 0 0,0-1-247 0 0,0 19-48 0 0,0-19-16 0 0,0 18 0 0 0,0 18-200 0 0,-17-17-32 0 0,17 17-16 0 0,0-1 0 0 0,-18 1-272 0 0,18 0-48 0 0,0-17-16 0 0,0 17 0 0 0,0-1-232 0 0,0 1-56 0 0,-17-17 0 0 0,17-1-64 0 0,0 18 88 0 0,0 0-88 0 0,0-18 80 0 0,0 0-80 0 0,0 18-192 0 0,-18-18-80 0 0,18 1-16 0 0,0-1-8 0 0,0 0-1496 0 0,0 1-304 0 0,0-19-56 0 0</inkml:trace>
  <inkml:trace contextRef="#ctx0" brushRef="#br0" timeOffset="56497.5">12965 9966 12440 0 0,'-18'-35'544'0'0,"18"35"128"0"0,0-17-544 0 0,0 17-128 0 0,-17-18 0 0 0,17 0 0 0 0,0 1 1320 0 0,0-1 239 0 0,-18 0 41 0 0,18 1 16 0 0,0-19-1280 0 0,0 36-256 0 0,0-17-80 0 0,0-1 0 0 0,0 1 0 0 0,0-1 0 0 0,0 18 0 0 0,18-18 0 0 0,-18 1 200 0 0,17 17 80 0 0,-17-18 8 0 0,36 18 8 0 0,-36-18-16 0 0,35 18-8 0 0,-18 0 0 0 0,19 0 0 0 0,-1 0-192 0 0,0 0-80 0 0,1 0 64 0 0,-1 0-64 0 0,0 0 0 0 0,0 18 0 0 0,1 0 0 0 0,-1-18 0 0 0,0 17 0 0 0,1 1 0 0 0,-19 0 0 0 0,18-1 0 0 0,-17 1 88 0 0,17-1 0 0 0,-17 19 0 0 0,0-19 0 0 0,-18 1-8 0 0,17 17 0 0 0,-17-17 0 0 0,0 17 0 0 0,0-17-8 0 0,0 17 0 0 0,-17-17 0 0 0,-1 17 0 0 0,0 0 56 0 0,-17-17 16 0 0,17 17 0 0 0,-34-17 0 0 0,16 17-64 0 0,1-17-16 0 0,-18 17 0 0 0,18-17 0 0 0,0-1-64 0 0,-18 1 64 0 0,0 0-64 0 0,17-1 64 0 0,1-17-64 0 0,-18 0 0 0 0,18 18 0 0 0,0-18 0 0 0,-1 0 0 0 0,19-18 0 0 0,-19 18 0 0 0,1 0 0 0 0,18-17-416 0 0,-1-1-104 0 0,18 0-24 0 0,0 1-5672 0 0,-18-1-1143 0 0</inkml:trace>
  <inkml:trace contextRef="#ctx0" brushRef="#br0" timeOffset="59424.94">1023 11325 6448 0 0,'0'0'288'0'0,"0"0"56"0"0,0 0-280 0 0,0 0-64 0 0,0 0 0 0 0,0 0 0 0 0,0 0 1336 0 0,0 0 248 0 0,0-18 48 0 0,0 18 16 0 0,0 0-1200 0 0,0 0-232 0 0,0 0-56 0 0,0 0 0 0 0,18-18-160 0 0,-18 18 0 0 0,0 0 0 0 0,0 0 0 0 0,0 0 0 0 0,0 0 0 0 0,0 0 0 0 0,0 0 0 0 0,0 18 168 0 0,0-18 8 0 0,0 0 0 0 0,0 0 0 0 0,0 0 24 0 0,0 0 8 0 0,0 0 0 0 0,0 0 0 0 0,0 0-88 0 0,0 0-24 0 0,0 0 0 0 0,0 0 0 0 0,0 0-96 0 0,0-18 88 0 0,-18 1-88 0 0,18 17 79 0 0,0 0-79 0 0,0 0 0 0 0,-17 0 0 0 0,17 0 64 0 0,0 0 8 0 0,0-18 0 0 0,-18 18 0 0 0,18 0 0 0 0,0 0 168 0 0,0 0 32 0 0,-18 0 8 0 0,18 0 0 0 0,0 0-24 0 0,0 0-8 0 0,0 0 0 0 0,0 0 0 0 0,0 0-248 0 0,0 0 64 0 0,0 0-64 0 0,0 0-5031 0 0,18 0-1025 0 0</inkml:trace>
  <inkml:trace contextRef="#ctx0" brushRef="#br0" timeOffset="59880.33">1658 11201 14336 0 0,'0'0'640'0'0,"0"0"128"0"0,0 0-616 0 0,0 0-152 0 0,0 0 0 0 0,0 0 0 0 0,0 0 240 0 0,0 0 16 0 0,0 0 7 0 0,0 0 1 0 0,0 0-264 0 0,0 0 0 0 0,0 0 0 0 0,0 18 0 0 0,-17-18 0 0 0,-1 17-96 0 0,18 1 0 0 0,0 0 0 0 0,0-1 24 0 0,0 1 8 0 0,-18-18 0 0 0,18 18 1 0 0,0-1 63 0 0,0 1 0 0 0,0-18 0 0 0,0 0 0 0 0,0 0 95 0 0,0 0-7 0 0,0 18-8 0 0,0-18 0 0 0,0 0 56 0 0,0 0 16 0 0,-17 0 0 0 0,17-18 0 0 0,-18 18 8 0 0,18-18 0 0 0,0 1 0 0 0,0 17 0 0 0,0-18-72 0 0,-17 0-16 0 0,34 1 0 0 0,-17 17 0 0 0,18 0-8 0 0,-18 0 0 0 0,0 0 0 0 0,0 0 0 0 0,0 0-64 0 0,0 0 0 0 0,0 0 0 0 0,0 0 0 0 0,0 0-328 0 0,0 0-56 0 0,0 0-16 0 0,0 0-6599 0 0</inkml:trace>
  <inkml:trace contextRef="#ctx0" brushRef="#br0" timeOffset="60181.45">2064 11289 12896 0 0,'-18'0'576'0'0,"18"0"112"0"0,0 0-552 0 0,0 0-136 0 0,0 0 0 0 0,0 0 0 0 0,0 0 640 0 0,0 0 96 0 0,0 0 15 0 0,0 0 9 0 0,0 0-632 0 0,18 0-128 0 0,-18 0 0 0 0,0 0 0 0 0,0 0 0 0 0,18-17 0 0 0,-18 17 0 0 0,17 0 0 0 0,-17 0 184 0 0,18 0 40 0 0,-18 0 0 0 0,0 0 8 0 0,0-18 80 0 0,18 18 8 0 0,-18 0 8 0 0,0 0 0 0 0,0 0-24 0 0,0 0-8 0 0,0 0 0 0 0,0 0 0 0 0,0 0 24 0 0,0 0 8 0 0,0 0 0 0 0,0 0 0 0 0,0 0-264 0 0,0 0-64 0 0,0 0 0 0 0,0 0 0 0 0,0 0 64 0 0,0 0-64 0 0,0 0 96 0 0,0 0-5999 0 0,0 0-1201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4:53.25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54 14368 0 0,'0'0'640'0'0,"0"0"128"0"0,0 0-616 0 0,17 0-152 0 0,-17 0 0 0 0,18 0 0 0 0,-18 0 200 0 0,18 0 16 0 0,-1 0-1 0 0,1 0 1 0 0,-18-18-120 0 0,18 18-16 0 0,-1 0-8 0 0,1 0 0 0 0,-18 0 184 0 0,18 0 40 0 0,-1 0 8 0 0,-17 0 0 0 0,18 0 144 0 0,-1 0 24 0 0,-17 0 8 0 0,18 0 0 0 0,0 0-192 0 0,-18 18-40 0 0,17-18-8 0 0,1 0 0 0 0,-18 0-176 0 0,18 0-64 0 0,-1 0 0 0 0,1 17 72 0 0,0-17-72 0 0,-1 0 0 0 0,1 0 0 0 0,-1 18 0 0 0,1-18 0 0 0,0 0-112 0 0,-1 0 24 0 0,1 18 8 0 0,0-18 80 0 0,-1 0 88 0 0,19 0-24 0 0,-19 0 0 0 0,1 17-64 0 0,17-17 0 0 0,-17 0 0 0 0,-1 0 64 0 0,1 0-64 0 0,0 18 0 0 0,-1-18 72 0 0,1 0-72 0 0,0 0 80 0 0,17 0-16 0 0,-35 0-64 0 0,18 0 96 0 0,-1 18-32 0 0,1-18 0 0 0,-1 0-64 0 0,1 0 96 0 0,0 0-32 0 0,-1 0 0 0 0,1 0-64 0 0,0 0 96 0 0,-1 0-96 0 0,1 0 64 0 0,0 0-64 0 0,-1 0 0 0 0,18 0 72 0 0,-17 17-72 0 0,0-17 64 0 0,-1 0-64 0 0,19 0 128 0 0,-19 0-8 0 0,1 0-8 0 0,17 0 0 0 0,-17-17-112 0 0,17 17 64 0 0,-17 0-64 0 0,17 0 0 0 0,0 0 0 0 0,-17 0 64 0 0,17 0-64 0 0,1 0 0 0 0,-19 0 64 0 0,18-18 0 0 0,-17 18-64 0 0,17 0 96 0 0,-17 0-96 0 0,17 0 0 0 0,-17 0 64 0 0,0-18-64 0 0,17 18 0 0 0,0 0 0 0 0,-17 0 0 0 0,-1 0 0 0 0,19 0 0 0 0,-1 0 0 0 0,0 0 0 0 0,-17 0 0 0 0,17 0 0 0 0,0 0 0 0 0,1-17 0 0 0,-1 17 0 0 0,0 0 184 0 0,1 0 64 0 0,-1 0 8 0 0,0-18 8 0 0,-17 18-264 0 0,17 0 0 0 0,0 0 0 0 0,1 0 0 0 0,-19 0 0 0 0,18 0 0 0 0,1 0 0 0 0,-19 0 0 0 0,19 0 0 0 0,-19 0-72 0 0,19 0-8 0 0,-19 0 0 0 0,18 0 80 0 0,1 0 0 0 0,-1 0 0 0 0,-17 0 0 0 0,17 0 0 0 0,-17 0 72 0 0,17 0-8 0 0,0 0-64 0 0,-17 0 64 0 0,17 0-64 0 0,0 18 0 0 0,1-18 0 0 0,-19 0 0 0 0,19 17 0 0 0,-19-17 64 0 0,18 0-64 0 0,-17 0 0 0 0,17 0 0 0 0,1 18 0 0 0,-19-18 0 0 0,19 0 0 0 0,-1 0 0 0 0,-18 0 0 0 0,19 0 0 0 0,-1 0 0 0 0,0 0 0 0 0,18 0 0 0 0,-17-18-72 0 0,16 18 136 0 0,-16 0 24 0 0,-19 0 8 0 0,36 0 0 0 0,-17 0-96 0 0,-1 0 0 0 0,0 0 0 0 0,0 0 0 0 0,1 0 0 0 0,-1 0 0 0 0,0 0 0 0 0,0 0 0 0 0,-17 0 72 0 0,17 18-72 0 0,1-18 80 0 0,-19 0-80 0 0,19 0 72 0 0,-1 0-72 0 0,0 0 64 0 0,0 0-64 0 0,1 0 64 0 0,-1 0-64 0 0,0 0 0 0 0,1 0 64 0 0,-1 0-64 0 0,18 0 64 0 0,-18-18-64 0 0,0 18 64 0 0,1 0-64 0 0,-1 0 0 0 0,-18 0 0 0 0,19 18 0 0 0,-1-18 0 0 0,0 0 0 0 0,1 0 0 0 0,-1 0 0 0 0,-17 0 0 0 0,17 0 0 0 0,0 0 88 0 0,18 0-88 0 0,-35 18 80 0 0,17-18-80 0 0,0 0 80 0 0,0 0-80 0 0,1 0 0 0 0,17 0 0 0 0,-18 17 0 0 0,0-17-80 0 0,0 0 80 0 0,1 0 0 0 0,-1 0 0 0 0,0 0 0 0 0,1 18 0 0 0,-1-18 0 0 0,0 0 0 0 0,0 0 0 0 0,1 0 0 0 0,-1 0 0 0 0,0 0 0 0 0,1 0 64 0 0,-1 0-64 0 0,18 0 0 0 0,-18 0 0 0 0,0 0 0 0 0,18 0 0 0 0,-18 0 0 0 0,-17 0 0 0 0,35 0 0 0 0,-18 0 0 0 0,-17 0 0 0 0,17 0 0 0 0,1 0 0 0 0,-19 0 0 0 0,18 0 0 0 0,1 0 0 0 0,-1 0 0 0 0,-17 0 0 0 0,17 0 0 0 0,0 0 0 0 0,0-18 0 0 0,1 18 0 0 0,-19 0 0 0 0,36 0 0 0 0,-17 0 64 0 0,-1 0-64 0 0,0 0 0 0 0,0-17 0 0 0,1 17 64 0 0,-1 0-64 0 0,18 0 0 0 0,-35 0 0 0 0,17-18-64 0 0,0 18 64 0 0,0 0 0 0 0,1 0 0 0 0,-1 0 0 0 0,0 0 0 0 0,0 0 0 0 0,18 0 0 0 0,-17 0 0 0 0,-1 0 0 0 0,0-18 0 0 0,0 18 0 0 0,18 0 0 0 0,-17-17 0 0 0,17 17 0 0 0,-18 0 0 0 0,0 0 0 0 0,0-18 0 0 0,1 18 0 0 0,17 0 0 0 0,-18 0 0 0 0,0 0 0 0 0,0 0 0 0 0,1 0 0 0 0,-1-18 88 0 0,18 18-88 0 0,-18 0-72 0 0,0 0 72 0 0,18 0-104 0 0,0-17 104 0 0,-17 17 0 0 0,-1 0 0 0 0,0 0 0 0 0,18 0 0 0 0,-18 0 0 0 0,1 0 0 0 0,-1 0 0 0 0,0 0 232 0 0,0-18 24 0 0,1 18 0 0 0,-1 0 0 0 0,0 0-256 0 0,1 0 0 0 0,-1 0 0 0 0,0 0 0 0 0,0 0 80 0 0,1 0-80 0 0,-1 0 80 0 0,0 0-80 0 0,1-18 64 0 0,-1 18-64 0 0,0 0 0 0 0,18 0 0 0 0,-18 0 64 0 0,1 0-64 0 0,-1 0 0 0 0,0 0 72 0 0,0 0-72 0 0,-17 0 0 0 0,17-17 0 0 0,1 17 0 0 0,-1 0 0 0 0,-18 0 0 0 0,19 0 64 0 0,-1 17-64 0 0,-17-17 0 0 0,17 0 0 0 0,0 0 72 0 0,1 0-72 0 0,-1 0 0 0 0,0 0 72 0 0,18 0-72 0 0,-18 0 0 0 0,1 0 64 0 0,16 0-64 0 0,-16 0 0 0 0,-1 0 0 0 0,18 0 0 0 0,-18 0 0 0 0,0 0 0 0 0,1 0 0 0 0,-1 0 0 0 0,18 0 0 0 0,-18 0 0 0 0,1 0 0 0 0,16 0 0 0 0,1 0 0 0 0,-17 0 0 0 0,17 0 0 0 0,-18 0 0 0 0,18 0 0 0 0,-18 0 0 0 0,18 0 0 0 0,-18 0 0 0 0,18 0 0 0 0,-18 0 0 0 0,1 0 0 0 0,-1 0 0 0 0,18 0 0 0 0,-18 0 0 0 0,0 0 0 0 0,1 0 0 0 0,17 0 0 0 0,-18 0 0 0 0,18 18 0 0 0,-18-18 0 0 0,18 0 0 0 0,-18 0 0 0 0,1 0 0 0 0,16 18 0 0 0,-16-18 0 0 0,-1 0 0 0 0,0 0 0 0 0,1 0 0 0 0,-1 0 0 0 0,0 17 0 0 0,0-17 0 0 0,1 0 0 0 0,-1 0 0 0 0,0 0 0 0 0,18-17 0 0 0,-18 17 0 0 0,1 0 0 0 0,-1 0 0 0 0,18 0 0 0 0,-18 0 0 0 0,0 0 0 0 0,18 0 0 0 0,-17 0 0 0 0,17 0 0 0 0,-18 0 0 0 0,0 0 0 0 0,0 17-72 0 0,1-17 72 0 0,-1 0 0 0 0,18 0 0 0 0,-18 0 0 0 0,0 18 0 0 0,18-18 0 0 0,0 0 0 0 0,0 18 0 0 0,-18-18 0 0 0,18 0 0 0 0,0 17 0 0 0,-17-17 0 0 0,17 0 0 0 0,-1 18 0 0 0,-16-18 0 0 0,-1 18 0 0 0,18-18 0 0 0,0 0 0 0 0,-18 17 0 0 0,18-17 64 0 0,0 18-64 0 0,-18-18 72 0 0,18 0-72 0 0,-18 17 80 0 0,18-17-8 0 0,0 0 0 0 0,-17 18 0 0 0,-1-18 0 0 0,18 0 128 0 0,-36 0 24 0 0,19 0 8 0 0,-1 0 0 0 0,-17 0-232 0 0,-1 0 0 0 0,1-18-104 0 0,-1 18 32 0 0,1 0-24 0 0,0 0 0 0 0,-18 0 0 0 0,17 0 0 0 0,-17-17-32 0 0,0 17-16 0 0,18 0 0 0 0,-18 0 0 0 0,0-18-648 0 0,-18 18-128 0 0,18-17-24 0 0,-17 17-8879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4:54.84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0 194 11488 0 0,'0'0'512'0'0,"0"0"96"0"0,18-17-480 0 0,-18 17-128 0 0,0 0 0 0 0,0 0 0 0 0,0-18 320 0 0,0 18 32 0 0,0 0 16 0 0,17 0 0 0 0,-17-18-40 0 0,0 18-8 0 0,18 0 0 0 0,-18-17 0 0 0,18 17 8 0 0,-18 0 0 0 0,17-18 0 0 0,1 18-1 0 0,-18 0-23 0 0,18 0-8 0 0,-1 0 0 0 0,1 0 0 0 0,-1 0 16 0 0,1 0 0 0 0,0 0 0 0 0,-1 0 0 0 0,19 0-56 0 0,-19 0 0 0 0,1 0-8 0 0,17 0 0 0 0,-17 0-40 0 0,17 0-8 0 0,0-17 0 0 0,-17 17 0 0 0,17 0 56 0 0,1 0 0 0 0,-1 0 8 0 0,0 0 0 0 0,0 0-264 0 0,1 0-88 0 0,-1 0 0 0 0,0 0 0 0 0,1 0 88 0 0,-1 0 0 0 0,0 0 0 0 0,-17 0 64 0 0,17 0 16 0 0,0 0 8 0 0,1 0 0 0 0,-1 0 0 0 0,0 0 104 0 0,0 0 16 0 0,1 0 8 0 0,-1 0 0 0 0,0 0 40 0 0,0 0 0 0 0,1 0 8 0 0,-19 0 0 0 0,19 0-264 0 0,-1 0 0 0 0,0 0-120 0 0,1 0 40 0 0,-1 0 80 0 0,0 0 0 0 0,0 0 0 0 0,1 0 0 0 0,-19 0 0 0 0,19 0 0 0 0,-1 0 0 0 0,0 17 0 0 0,0-17 0 0 0,1 0 0 0 0,-1 0 0 0 0,0 0 0 0 0,0 0 0 0 0,1 0 96 0 0,-1 0-32 0 0,0 0 0 0 0,1 0 0 0 0,-1 0 0 0 0,0 0 0 0 0,18 18 0 0 0,-18-18-64 0 0,1 0 0 0 0,-1 0 0 0 0,0 0 64 0 0,0 0-64 0 0,1 0-104 0 0,-19 0 24 0 0,19 0 8 0 0,-1 0 72 0 0,0 0 0 0 0,0 0 0 0 0,1 0 0 0 0,-1 0 0 0 0,0 0 72 0 0,1 0-8 0 0,17 0-64 0 0,-36 0 64 0 0,36 0-64 0 0,-18 0 0 0 0,1-18 0 0 0,-1 18 80 0 0,0 0-80 0 0,0 0 64 0 0,18 0-64 0 0,-17 0 0 0 0,-1 0 0 0 0,0 0-96 0 0,0 0 96 0 0,1 0 0 0 0,17 0 0 0 0,-18-17 0 0 0,18 17 0 0 0,-18 0 0 0 0,18 0 0 0 0,-18 0 0 0 0,18-18 96 0 0,-17 18-96 0 0,-1 0 0 0 0,0 0 0 0 0,0 0 0 0 0,1-18 0 0 0,-1 18 0 0 0,18 0 0 0 0,-18 0 0 0 0,0 0 0 0 0,1 0 0 0 0,-1 0 0 0 0,0 0 0 0 0,18 0 0 0 0,-18 0 0 0 0,1 0 0 0 0,-1 0 0 0 0,18 0 72 0 0,-18 0-72 0 0,0 0 80 0 0,1 18-80 0 0,-1-18 0 0 0,0 0 0 0 0,1 0 0 0 0,-1 0 0 0 0,-18 18 0 0 0,19-18 0 0 0,-1 0 0 0 0,0 0 0 0 0,1 0 0 0 0,-1 0 0 0 0,0 0 0 0 0,18 0 0 0 0,-18 0 0 0 0,1 17 0 0 0,17-17 0 0 0,-18 0 0 0 0,18 0 0 0 0,-18 0 0 0 0,0 0 64 0 0,1 0-64 0 0,16 18 0 0 0,-16-18 0 0 0,-1 0 0 0 0,0 0 0 0 0,1 0 0 0 0,-1 0 64 0 0,0 0-64 0 0,0 0 0 0 0,1 0 64 0 0,-1 0-64 0 0,0 0 0 0 0,1 0 0 0 0,-1 0 0 0 0,0 0 64 0 0,0 0-64 0 0,1 0 0 0 0,-1 17 0 0 0,0-17 0 0 0,0 0 64 0 0,1 0-64 0 0,-1 0 0 0 0,0 0 0 0 0,1 0 0 0 0,-1 0 0 0 0,0 0 0 0 0,0 0 64 0 0,1 0-64 0 0,-1 0 0 0 0,0 0 0 0 0,1-17 64 0 0,-1 17-64 0 0,18 0 0 0 0,-18 0 64 0 0,0-18-64 0 0,18 18 0 0 0,-18 0 72 0 0,1-17-72 0 0,17 17 0 0 0,-18 0 0 0 0,0 0 0 0 0,1 0 0 0 0,-1 0 0 0 0,0 0 0 0 0,0-18 64 0 0,1 18-64 0 0,-1 0 0 0 0,0 0 0 0 0,0 0-88 0 0,1 0 88 0 0,-19 0 0 0 0,19 0 64 0 0,-1 0-64 0 0,18 0 0 0 0,-18 0 0 0 0,0 0 0 0 0,-17 0 0 0 0,35 0 0 0 0,-35 0 0 0 0,35 0 0 0 0,-36 0 0 0 0,18 0 0 0 0,1 0 0 0 0,-1 0 0 0 0,0 0 0 0 0,1 0 0 0 0,-19 0 0 0 0,18-18 0 0 0,1 18 64 0 0,-19 0-64 0 0,19 0 72 0 0,-1 0-72 0 0,-17 0 80 0 0,17 0 0 0 0,-18 0 0 0 0,19 0 0 0 0,-19-17 0 0 0,1 17-80 0 0,17 0 0 0 0,1 0 0 0 0,-19 0 0 0 0,19 0 0 0 0,-19 0 0 0 0,18 0 0 0 0,1 0 0 0 0,-19 0 96 0 0,19 0 0 0 0,-19 0 0 0 0,1 0 0 0 0,17 0-96 0 0,-17 0-96 0 0,-1 0 16 0 0,19 0 8 0 0,-19 0 72 0 0,1 0 0 0 0,17-18 0 0 0,-17 18 0 0 0,0 0 0 0 0,-1 0 0 0 0,18 0 0 0 0,-17 0 0 0 0,17 0 0 0 0,-17 0 64 0 0,0 0-64 0 0,17 0 0 0 0,-17 0 88 0 0,-1 0-24 0 0,19 0 0 0 0,-19 0 0 0 0,1 0 32 0 0,17 0 8 0 0,-17 0 0 0 0,-1 0 0 0 0,1 0-104 0 0,0 0 64 0 0,-1 0-64 0 0,1 0 0 0 0,0-18 0 0 0,-1 18 0 0 0,1 0 0 0 0,-18 0-80 0 0,17 0-264 0 0,-17 0-48 0 0,0 0-16 0 0,0 0-6456 0 0,0 0-1295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4:58.84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653 917 5064 0 0,'0'0'448'0'0,"0"0"-352"0"0,-18 0-96 0 0,18 0 0 0 0,-17 0 1280 0 0,-1 0 248 0 0,0 0 40 0 0,18 0 16 0 0,-17 0-840 0 0,-1 0-168 0 0,1 0-32 0 0,-1 0 0 0 0,0-17-192 0 0,1 17-40 0 0,17 0-8 0 0,-18 0 0 0 0,0-18 88 0 0,1 1 24 0 0,-1 17-1 0 0,0 0 1 0 0,1-18-32 0 0,-1 18-8 0 0,1-18 0 0 0,-1 1 0 0 0,18-1-128 0 0,-18 18-24 0 0,1-18-8 0 0,17 1 0 0 0,-18-1-48 0 0,0 0-8 0 0,18 1 0 0 0,0-1 0 0 0,-17 18-32 0 0,17-17 0 0 0,0-1-8 0 0,-18 0 0 0 0,18 1 40 0 0,0-1 0 0 0,0 18 8 0 0,0-18 0 0 0,0 1-80 0 0,0-1-24 0 0,0 0 0 0 0,0 1 0 0 0,0-1-64 0 0,18 0 0 0 0,-18 18 0 0 0,0-17 0 0 0,17-1 0 0 0,-17 1 0 0 0,0-1 0 0 0,18 18 0 0 0,0-18 160 0 0,-18 1 0 0 0,17-1-8 0 0,1 18 0 0 0,-18-18-152 0 0,18 1 0 0 0,-1-1 0 0 0,1 0-72 0 0,-1 1 72 0 0,19 17 0 0 0,-19-18 0 0 0,1 1 0 0 0,-18-1 0 0 0,18 0 0 0 0,-1 18 0 0 0,1-17 0 0 0,0-1 72 0 0,-1 18-72 0 0,1-18 96 0 0,-1 18-96 0 0,1-17 120 0 0,-18-1-32 0 0,35 18-8 0 0,-17-18 0 0 0,-18 1-80 0 0,18-1 64 0 0,-1 18-64 0 0,1-17 64 0 0,0-1-64 0 0,-1 18 0 0 0,1 0 0 0 0,0-18 0 0 0,-1 18 0 0 0,1 0 0 0 0,-1 0 0 0 0,1 0 0 0 0,17 0 0 0 0,-17 18 0 0 0,0-18 0 0 0,-1 18 0 0 0,1-18 0 0 0,0 17 0 0 0,-1-17 0 0 0,1 18 0 0 0,-1-1 0 0 0,1-17 0 0 0,0 18 0 0 0,-1-18 0 0 0,1 18 0 0 0,0-1 0 0 0,-1-17 0 0 0,1 18 0 0 0,-18 0 0 0 0,18-18 0 0 0,-1 17 0 0 0,-17 1 0 0 0,18-18 0 0 0,-1 18 0 0 0,-17-1 0 0 0,18 1 0 0 0,-18-1-64 0 0,18 1 64 0 0,-18-18 0 0 0,17 18 0 0 0,-17-1 0 0 0,0 1 0 0 0,18 0 0 0 0,-18-18 0 0 0,0 35 0 0 0,0-35 0 0 0,0 18 0 0 0,0-1 0 0 0,0 1 0 0 0,0 17 0 0 0,0-35 0 0 0,-18 18 0 0 0,18-1 0 0 0,-17 1 0 0 0,17 0 0 0 0,-18-1 0 0 0,18 1 0 0 0,-18 0 0 0 0,18-1 0 0 0,-17 1 0 0 0,-1-18 0 0 0,1 18 0 0 0,-1-1 64 0 0,18-17-64 0 0,-18 18 0 0 0,1-1 0 0 0,-1 1 0 0 0,0-18 0 0 0,-17 18 0 0 0,17-1 0 0 0,18-17 0 0 0,-17 18 0 0 0,-1 0 0 0 0,-17-18 0 0 0,17 17 0 0 0,1-17 0 0 0,-19 18 0 0 0,19-18 64 0 0,-19 18-64 0 0,19-18 0 0 0,-1 0 64 0 0,-17 0-64 0 0,17 17 0 0 0,-17-17 64 0 0,17 0-64 0 0,-17 18 0 0 0,17-18 0 0 0,-17 0 0 0 0,17 0 64 0 0,-17 0-64 0 0,0 0 64 0 0,0 0-64 0 0,17 0 96 0 0,-17 0-32 0 0,-1 0 0 0 0,1 0 0 0 0,0 0 96 0 0,17 0 8 0 0,-17 0 8 0 0,17 0 0 0 0,-17 0 8 0 0,17 0 0 0 0,1-18 0 0 0,-1 18 0 0 0,1 0-80 0 0,-1 0-8 0 0,0-17-8 0 0,1 17 0 0 0,17 0-88 0 0,-18 0 0 0 0,18-18 0 0 0,0 18 0 0 0,0 0-656 0 0,0 0-176 0 0,0-18-32 0 0</inkml:trace>
  <inkml:trace contextRef="#ctx0" brushRef="#br0" timeOffset="2608.92">371 1217 4144 0 0,'17'0'368'0'0,"-17"-17"-296"0"0,18 17-72 0 0,0-18 0 0 0,-1 18 896 0 0,1-18 168 0 0,0 1 32 0 0,-1 17 8 0 0,1-18-432 0 0,0 0-96 0 0,-1 18-8 0 0,1-17-8 0 0,-1 17-160 0 0,1-18-32 0 0,0 1-8 0 0,-1 17 0 0 0,1 0-40 0 0,0-18-16 0 0,-1 18 0 0 0,1 0 0 0 0,0 0-64 0 0,-1 0-16 0 0,1-18 0 0 0,0 18 0 0 0,-1 0 0 0 0,18 0-8 0 0,-17-17 0 0 0,0 17 0 0 0,-1 0-72 0 0,19 0-16 0 0,-19 0 0 0 0,1 0 0 0 0,0 17-32 0 0,-1-17 0 0 0,1 0-9 0 0,-1 0 1 0 0,1 18 8 0 0,0-18 0 0 0,-1 0 0 0 0,1 18 0 0 0,17-18-24 0 0,-17 0 0 0 0,-18 17 0 0 0,18 1 0 0 0,-1-18 8 0 0,1 17 0 0 0,-1-17 0 0 0,-17 18 0 0 0,18 0 16 0 0,0-1 0 0 0,-18 1 0 0 0,17-18 0 0 0,-17 18 32 0 0,18-1 16 0 0,-18 1 0 0 0,18 0 0 0 0,-18-1-8 0 0,0 1 0 0 0,0 0 0 0 0,0 17 0 0 0,0-18-40 0 0,0 1-16 0 0,0 0 0 0 0,0-1 0 0 0,0 1-80 0 0,0 17 0 0 0,0-17 72 0 0,0 0-72 0 0,0-1 72 0 0,-18 1-72 0 0,18-1 96 0 0,0 19-96 0 0,-18-19 96 0 0,1 1-96 0 0,-1 0 96 0 0,18-1-96 0 0,-18 1 96 0 0,1 0-32 0 0,-1-1 0 0 0,1 1-64 0 0,-1-1 72 0 0,0-17-72 0 0,1 18 0 0 0,-1 0 72 0 0,0-1-72 0 0,-17 1 80 0 0,17-18-80 0 0,1 18 80 0 0,-1-1-80 0 0,-17 1 0 0 0,0 0 0 0 0,17-18 0 0 0,-17 17 0 0 0,-1 1 0 0 0,19-18 0 0 0,-18 18 64 0 0,17-1-64 0 0,-17-17 0 0 0,-1 18 0 0 0,19-18 64 0 0,-19 0-64 0 0,1 17 0 0 0,0-17 72 0 0,0 0-72 0 0,17 0 0 0 0,-35 0 0 0 0,18 18 0 0 0,-1-18 64 0 0,19 0-64 0 0,-18 0 88 0 0,-1 0-88 0 0,19-18 96 0 0,-19 18-8 0 0,19 0 0 0 0,-19 0 0 0 0,19-17 0 0 0,-1 17 16 0 0,1-18 8 0 0,-1 18 0 0 0,0-17 0 0 0,1-1 24 0 0,-1 0 8 0 0,0 18 0 0 0,1-17 0 0 0,17-1-24 0 0,-18 18-8 0 0,18-18 0 0 0,-18 1 0 0 0,18-1-40 0 0,0 0-8 0 0,0 18 0 0 0,0-17 0 0 0,0-1-64 0 0,0 0 80 0 0,18 1-80 0 0,-18-1 80 0 0,18-17-80 0 0,-1 17 96 0 0,1-17-96 0 0,0 17 96 0 0,-1-17 0 0 0,1 0 0 0 0,17 17 0 0 0,-17-17 0 0 0,-1 17 32 0 0,1-17 0 0 0,17 17 8 0 0,-17 1 0 0 0,17-19-48 0 0,-17 19-16 0 0,0-1 0 0 0,17 1 0 0 0,-18-1-72 0 0,19 0 0 0 0,-19 1 0 0 0,19-1 0 0 0,-1 18 0 0 0,-17-18-136 0 0,17 18 32 0 0,-18-17 8 0 0,1 17 96 0 0,17 0 0 0 0,-17-18 0 0 0,17 18 0 0 0,-17 0 0 0 0,0 0 0 0 0,17 0 0 0 0,0 0 0 0 0,-17 0 0 0 0,-1 18 0 0 0,19-18 0 0 0,-19 0 0 0 0,19 0-128 0 0,-19 17 16 0 0,1-17 8 0 0,0 0 0 0 0,17 0-1048 0 0,-18 18-216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5:03.67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194 617 1840 0 0,'0'0'160'0'0,"0"0"-160"0"0,-17 0 0 0 0,17 0 0 0 0,0 0 1232 0 0,0 0 208 0 0,0 0 48 0 0,0 0 8 0 0,0 0-608 0 0,0 0-120 0 0,-18-17-32 0 0,18 17 0 0 0,0 0-184 0 0,-18 0-40 0 0,18 0 0 0 0,0-18-8 0 0,0 18-112 0 0,0-18-16 0 0,0 18-8 0 0,0-17 0 0 0,-17-1-16 0 0,17 18 0 0 0,0 0 0 0 0,0 0 0 0 0,0 0-208 0 0,0-17-48 0 0,0-1 0 0 0,0 18-8 0 0,0 0 0 0 0,17 0 0 0 0,-17-18-1 0 0,0 18 1 0 0,0-17 8 0 0,0 17 8 0 0,0 0 0 0 0,18-18 0 0 0,-18 0 104 0 0,18 18 16 0 0,-18-17 8 0 0,17-1 0 0 0,-17 0-144 0 0,18 1-88 0 0,0-1 96 0 0,-18 1-96 0 0,17-1 136 0 0,-17 0-24 0 0,18 1-8 0 0,-1-1 0 0 0,-17 0-8 0 0,18 18 0 0 0,-18-17 0 0 0,18 17 0 0 0,-18-18-24 0 0,17 0-8 0 0,-17 18 0 0 0,0-17 0 0 0,18 17 0 0 0,-18-18-64 0 0,18 18 96 0 0,-18 0-32 0 0,17-17 24 0 0,1-1 0 0 0,-18 18 0 0 0,18-18 0 0 0,-18 18 0 0 0,17-17 0 0 0,-17 17 0 0 0,18 0 0 0 0,-1-18-16 0 0,-17 0 0 0 0,18 18 0 0 0,-18 0 0 0 0,18-17-72 0 0,-1 17 96 0 0,-17 0-96 0 0,18-18 96 0 0,0 18-96 0 0,-18 0 80 0 0,17 0-80 0 0,1 0 80 0 0,0 0-16 0 0,-18 0-64 0 0,17 0 96 0 0,1 0-32 0 0,0 0-64 0 0,-1 18-72 0 0,-17-18 72 0 0,18 17-104 0 0,-1-17 104 0 0,1 0 0 0 0,0 18 0 0 0,-1-18 0 0 0,19 18 0 0 0,-19-18 0 0 0,1 17 0 0 0,0-17 0 0 0,-1 18 72 0 0,1-18-72 0 0,-1 0 0 0 0,1 18 72 0 0,0-1-72 0 0,17 1 0 0 0,-17-18 0 0 0,-1 17 0 0 0,1-17 0 0 0,0 18 64 0 0,-18 0-64 0 0,17-18 0 0 0,1 17 64 0 0,-1 1-64 0 0,1-18 64 0 0,-18 18-64 0 0,18-1 80 0 0,-1 1-80 0 0,-17 0 96 0 0,18-18-96 0 0,-18 17 88 0 0,0 1-88 0 0,18-1 80 0 0,-18 1-80 0 0,17 0 80 0 0,-17-1-80 0 0,0 1 80 0 0,0 0-80 0 0,0-1 104 0 0,18 1-24 0 0,-18 0-8 0 0,0-1 0 0 0,-18-17 8 0 0,18 18 0 0 0,0-1 0 0 0,0 1 0 0 0,-17 0-80 0 0,17-1 96 0 0,0 1-96 0 0,-18 0 96 0 0,18-1-96 0 0,-18-17 64 0 0,18 36-64 0 0,-17-36 64 0 0,-1 17-64 0 0,0 1 80 0 0,1 0-80 0 0,-1-1 80 0 0,1 1-80 0 0,-1-1 0 0 0,-17 1 0 0 0,17 0-88 0 0,-17-18 88 0 0,17 35 0 0 0,0-35 0 0 0,-17 18 0 0 0,18-18 0 0 0,-19 17 0 0 0,1-17 64 0 0,0 0-64 0 0,-1 18 0 0 0,19-18 72 0 0,-18 18-72 0 0,-1-18 0 0 0,19 0 64 0 0,-19 0-64 0 0,1 0 0 0 0,17 0 0 0 0,-17-18 0 0 0,0 18 0 0 0,0 0 64 0 0,-1-18-64 0 0,1 18 0 0 0,0 0 80 0 0,-1-17-80 0 0,19-1 64 0 0,-18 18-64 0 0,-1-18 0 0 0,19 1 0 0 0,-19 17 0 0 0,19-18 0 0 0,-1 0 0 0 0,0 1 0 0 0,1-1 0 0 0,-1 1 240 0 0,18-1 8 0 0,-17 0 0 0 0,-1 1 0 0 0,18-19-184 0 0,-18 19-64 0 0,18-1 0 0 0,0-17 0 0 0,0 17 128 0 0,18 0-32 0 0,-18-17 0 0 0,0 18 0 0 0,18-19-8 0 0,-18 19-8 0 0,17-1 0 0 0,1-17 0 0 0,-1 17-8 0 0,1-17 0 0 0,0 17 0 0 0,-1 1 0 0 0,19-19 0 0 0,-19 19 0 0 0,1-1 0 0 0,17 0 0 0 0,-17 1-72 0 0,-1 17 0 0 0,19-18 0 0 0,-19 0 0 0 0,1 18 0 0 0,17-17 0 0 0,-17 17-88 0 0,0 0 88 0 0,17 0-312 0 0,-18 0-16 0 0,1 0-8 0 0,0 0-6200 0 0,17 0-1239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6:06.07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1183 1129 1376 0 0,'-36'0'64'0'0,"19"-17"8"0"0,-1 17-72 0 0,0-18 0 0 0,1 18 0 0 0,-1 0 0 0 0,0 0 2880 0 0,-17 0 552 0 0,18-17 120 0 0,-1 17 16 0 0,0-18-2536 0 0,-17 18-505 0 0,17-18-103 0 0,1 1-16 0 0,-19-1-200 0 0,19 18-40 0 0,-1-18-8 0 0,0 1 0 0 0,1-1-88 0 0,-1 0-72 0 0,1 1 96 0 0,-1-1-96 0 0,18-17 104 0 0,-18 0-32 0 0,18 17-8 0 0,-17-35 0 0 0,17 18 64 0 0,0 0 16 0 0,0-1 0 0 0,0 1 0 0 0,-18 0-48 0 0,18-1 0 0 0,18 1-8 0 0,-18 0 0 0 0,17 0 248 0 0,-17-1 48 0 0,18 19 16 0 0,0-19 0 0 0,-1 1-216 0 0,1 17-48 0 0,-1 1-8 0 0,1-1 0 0 0,0 1-64 0 0,-1-19-64 0 0,1 19 96 0 0,0-1-96 0 0,-1 0 64 0 0,1 1-64 0 0,0-1 0 0 0,17 0 0 0 0,-17 1 0 0 0,-1-1 0 0 0,1 1 0 0 0,17-1 0 0 0,-17 18 0 0 0,-1-18 0 0 0,1 18 0 0 0,17 0-72 0 0,-17-17 72 0 0,0 17-64 0 0,-1 0 64 0 0,18 0-64 0 0,1 17 64 0 0,-19-17 0 0 0,1 0 0 0 0,17 18 0 0 0,-17-18 0 0 0,17 18 0 0 0,0-1 0 0 0,1-17-64 0 0,-19 18 64 0 0,19-1 0 0 0,-1 1 0 0 0,-17 0 0 0 0,17-1 0 0 0,0-17 0 0 0,0 18 0 0 0,-17 0 0 0 0,17-1 0 0 0,1 1 0 0 0,-19 0 0 0 0,19-1-64 0 0,-19-17 64 0 0,18 18 0 0 0,-17-1 0 0 0,0 1 0 0 0,17 0 0 0 0,0 17 0 0 0,-17-17 0 0 0,17-1 0 0 0,-17 19 0 0 0,-1-19 0 0 0,1 18 0 0 0,0 1 64 0 0,-1-1-64 0 0,1-17 0 0 0,0-1 0 0 0,-1 19 0 0 0,-17-19 0 0 0,18 19 0 0 0,-18-19 0 0 0,18 18 0 0 0,-18-17 0 0 0,0 0 64 0 0,17 17-64 0 0,-17-17 64 0 0,0-1-64 0 0,-17 1 64 0 0,17 0-64 0 0,-18-1 64 0 0,18 1-64 0 0,-18 17-96 0 0,1-17 32 0 0,-1-1 0 0 0,0 19 64 0 0,-17-19 0 0 0,17 19 0 0 0,-17-1 0 0 0,0 0 0 0 0,0 0 0 0 0,-1 1 0 0 0,1-19 0 0 0,0 19 96 0 0,0-1 32 0 0,-18-17 0 0 0,17-1 8 0 0,1 18-136 0 0,-18-17 64 0 0,0 0-64 0 0,0-1 0 0 0,18 1 104 0 0,-18 0-32 0 0,0-18-8 0 0,0 0 0 0 0,0 17 160 0 0,0-17 24 0 0,1 0 8 0 0,-1-17 0 0 0,-18 17 48 0 0,18 0 16 0 0,-17-18 0 0 0,17 0 0 0 0,0 1-80 0 0,0-1-16 0 0,0-17 0 0 0,0 17 0 0 0,0 1-88 0 0,18-19-16 0 0,-18 1-8 0 0,35 0 0 0 0,-17 17-112 0 0,0-17 88 0 0,17-1-88 0 0,0 19 80 0 0,-17-18-80 0 0,35 17 0 0 0,-17 0 0 0 0,17 1 0 0 0,0-1-624 0 0,0 0-112 0 0,0 18-32 0 0,17-17-5752 0 0,-17 17-1151 0 0</inkml:trace>
  <inkml:trace contextRef="#ctx0" brushRef="#br0" timeOffset="1421.38">636 1817 11256 0 0,'0'0'496'0'0,"0"0"112"0"0,0 0-488 0 0,0-17-120 0 0,17-1 0 0 0,-17 0 0 0 0,18 1 424 0 0,0-1 64 0 0,-18 18 16 0 0,0-17 0 0 0,17-1-72 0 0,1 0-16 0 0,0 1 0 0 0,17 17 0 0 0,-18-18-160 0 0,19 0-33 0 0,-19 18 1 0 0,19-17-8 0 0,-19 17-56 0 0,19-18-16 0 0,-1 18 0 0 0,0 0 0 0 0,0-18 16 0 0,1 18 0 0 0,-1 0 0 0 0,-17-17 0 0 0,35 17-160 0 0,-18 0 0 0 0,0-18 0 0 0,18 18 0 0 0,-18 0 0 0 0,18 0 64 0 0,-18 0-64 0 0,18 0 80 0 0,18 18-80 0 0,-18-1 0 0 0,-18-17 0 0 0,18 0 0 0 0,0 18 0 0 0,-18 0 0 0 0,18-18 0 0 0,-18 17 0 0 0,1 1 0 0 0,17 0 0 0 0,-36-1 64 0 0,19 1-64 0 0,-1 17 0 0 0,0-17 0 0 0,-17 17 0 0 0,-1 0 64 0 0,19-17-64 0 0,-19 17 64 0 0,1 1-64 0 0,17-1 64 0 0,-17 0-64 0 0,-18 0 0 0 0,18 1 0 0 0,-18-1 0 0 0,17 0 0 0 0,-17 18 0 0 0,0-35 72 0 0,0 17-72 0 0,-17 0 0 0 0,-1 1 72 0 0,0-1-72 0 0,1 0 0 0 0,-1 0 104 0 0,0 1-32 0 0,-17-1-8 0 0,17 18 0 0 0,-17-18-64 0 0,-18 18 0 0 0,18-18 0 0 0,0 1 0 0 0,-18-1 0 0 0,17 18 80 0 0,-16-35-80 0 0,16 17 80 0 0,-17 0-80 0 0,0-17 64 0 0,1-1-64 0 0,-19 1 64 0 0,18 0-64 0 0,-18-1 0 0 0,19-17 0 0 0,-19 18 64 0 0,0-18 224 0 0,19-18 48 0 0,-19 18 8 0 0,0 0 0 0 0,1 0-112 0 0,-1 0-16 0 0,1-17-8 0 0,-18-1 0 0 0,17 0-128 0 0,0 1-80 0 0,1-1 96 0 0,17 0-96 0 0,-18 1 80 0 0,19-18-80 0 0,-1 17 64 0 0,0-17-64 0 0,0-1 152 0 0,0 1-16 0 0,18 0 0 0 0,-1 0 0 0 0,19 17 96 0 0,-1-17 24 0 0,0-1 0 0 0,18 1 0 0 0,-17 0-184 0 0,17 17-72 0 0,0-17 64 0 0,17 0-64 0 0,1 17 0 0 0,17-17 0 0 0,-17-1 0 0 0,35 1 0 0 0,-18-18 0 0 0,18 0 0 0 0,0 18 0 0 0,0-18 64 0 0,0 0-64 0 0,17 0 0 0 0,1 0 0 0 0,-1 0 0 0 0,1 18 112 0 0,0 0-16 0 0,17 17-8 0 0,-35-17 0 0 0,17 17-296 0 0,1 1-56 0 0,-18-1-16 0 0,17 0-5976 0 0,-17 1-1199 0 0</inkml:trace>
  <inkml:trace contextRef="#ctx0" brushRef="#br0" timeOffset="2780.26">830 3193 6912 0 0,'0'0'608'0'0,"0"0"-480"0"0,0 0-128 0 0,-18-17 0 0 0,18-1 992 0 0,0 18 168 0 0,0 0 40 0 0,0 0 8 0 0,0 0-808 0 0,0-18-160 0 0,0 18-32 0 0,0 0-8 0 0,18-17 184 0 0,-18-1 40 0 0,0 0 8 0 0,17 18 0 0 0,1-17-280 0 0,0 17-56 0 0,-18-18-16 0 0,35 0 0 0 0,-17 1 80 0 0,-18 17 8 0 0,35 0 8 0 0,-17-18 0 0 0,-1 18-64 0 0,18-17-16 0 0,-17 17 0 0 0,0 0 0 0 0,17-18-17 0 0,0 18-7 0 0,1-18 0 0 0,16 18 0 0 0,-16 0-72 0 0,-1-17 0 0 0,18 17 0 0 0,-18 0 64 0 0,0-18-64 0 0,18 18 0 0 0,0 18 72 0 0,-17-18-72 0 0,17 0 0 0 0,-18 0 0 0 0,18 17 0 0 0,-18-17 0 0 0,0 18 0 0 0,18-18 0 0 0,-18 18 0 0 0,1-1 0 0 0,-1 1 0 0 0,0-18 0 0 0,1 17 0 0 0,-1 1 0 0 0,0 0 0 0 0,0-1 0 0 0,-17 1 0 0 0,17 0 0 0 0,1-1 0 0 0,-1 1 0 0 0,-17 0 0 0 0,17 17 0 0 0,-18-17 0 0 0,1-1 0 0 0,0 18 0 0 0,-1 1 0 0 0,-17-19 64 0 0,18 19-64 0 0,-18-1 80 0 0,-18-17-80 0 0,18 17 96 0 0,-17 0-32 0 0,17 0-64 0 0,-18-17 96 0 0,0 17-24 0 0,-17 1-8 0 0,0-19 0 0 0,0 1 0 0 0,17 17-64 0 0,-17-17 0 0 0,-18-1 0 0 0,17 19-88 0 0,-16-19 184 0 0,16 1 32 0 0,-17 17 0 0 0,-17-17 8 0 0,17 0-8 0 0,0-1-8 0 0,-18 1 0 0 0,1-1 0 0 0,17 19 72 0 0,-18-19 24 0 0,1 1 0 0 0,-1-18 0 0 0,18 18 16 0 0,-17-18 8 0 0,17 0 0 0 0,-18 0 0 0 0,18-18-72 0 0,-17 18-8 0 0,-1-18-8 0 0,18 1 0 0 0,-17-1 8 0 0,17 0 0 0 0,0 1 0 0 0,0-18 0 0 0,18 17 0 0 0,0 0 0 0 0,-1 1 0 0 0,1-1 0 0 0,0 0-40 0 0,17-17-8 0 0,0 17 0 0 0,18-17 0 0 0,-17 0-16 0 0,-1 17 0 0 0,18-17 0 0 0,18-18 0 0 0,-18 18-24 0 0,17-1-8 0 0,1-16 0 0 0,0 16 0 0 0,-1-17-64 0 0,19 0 96 0 0,-1 1-96 0 0,0 16 96 0 0,0 1-96 0 0,18 0 0 0 0,0-1 72 0 0,0 19-72 0 0,18-19 0 0 0,-18 19 0 0 0,0-1 0 0 0,17 1 0 0 0,-17-1 0 0 0,18 0 0 0 0,-18 18 0 0 0,-1-17 0 0 0,19 17 0 0 0,-18-18 0 0 0,0 18 0 0 0,0 0 64 0 0,-18 0-168 0 0,18 0-32 0 0,-18 18-8 0 0,18-18 0 0 0,-18 0-744 0 0,1 17-144 0 0,-19-17-32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6:10.88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194 689 2760 0 0,'-17'0'248'0'0,"-1"0"-248"0"0,18-18 0 0 0,-18 18 0 0 0,18-18 2784 0 0,0 18 504 0 0,-17-17 104 0 0,17-1 16 0 0,0 0-2417 0 0,0 1-487 0 0,0-19-96 0 0,17 19-24 0 0,-17-18-304 0 0,18 17-80 0 0,0-17 0 0 0,-1-1 0 0 0,1 19 0 0 0,0-19 0 0 0,17 19 0 0 0,-18-19 0 0 0,19 1 0 0 0,-19 18 0 0 0,19-19 0 0 0,-1 19 0 0 0,0-19 0 0 0,0 19 0 0 0,1-1 72 0 0,-1 0-8 0 0,0 1-64 0 0,1-1 0 0 0,-1 1-88 0 0,0-1 88 0 0,0 18-72 0 0,1-18 72 0 0,17 18-64 0 0,-18 0 64 0 0,18-17 0 0 0,0 17 0 0 0,-18 0 0 0 0,18 0 64 0 0,0 0-64 0 0,0 0 0 0 0,0 0 0 0 0,0 17 0 0 0,-18-17 0 0 0,0 18 0 0 0,18-18 0 0 0,-18 18 0 0 0,1-1 0 0 0,-1 1 0 0 0,0-1 0 0 0,0 19 0 0 0,1-19 0 0 0,-19 19 0 0 0,19-19 0 0 0,-1 19 0 0 0,-17-19 0 0 0,17 18 0 0 0,-18 1 0 0 0,1-1 0 0 0,0-17 0 0 0,-1 35 72 0 0,-17-36-72 0 0,18 19 80 0 0,-18-1-80 0 0,0 0 0 0 0,0-17 72 0 0,0 17-72 0 0,-18 0 64 0 0,1 1-64 0 0,-1-1 80 0 0,0 0-80 0 0,-17 0 88 0 0,0 1-88 0 0,17 17 96 0 0,-17-18-96 0 0,0 0 120 0 0,-18 0-32 0 0,18 18-8 0 0,-1-35 0 0 0,-17 17 24 0 0,0 1 8 0 0,1-19 0 0 0,-19 18 0 0 0,18-17 80 0 0,0 0 8 0 0,-17-1 8 0 0,17 1 0 0 0,-18-18 40 0 0,1 18 8 0 0,17-18 0 0 0,-18 17 0 0 0,1-17-32 0 0,-1 0 0 0 0,18 0 0 0 0,-18-17 0 0 0,19 17-80 0 0,-1-18-16 0 0,0 18-8 0 0,0-18 0 0 0,18 1 168 0 0,-1-19 32 0 0,1 19 0 0 0,0-18 8 0 0,17 17-208 0 0,-17-17-48 0 0,17-1-8 0 0,1-17 0 0 0,-1 18-64 0 0,18 0 0 0 0,-18 0 0 0 0,18-18 0 0 0,0 17 0 0 0,18 1 0 0 0,-18-18 0 0 0,18 18 0 0 0,-1-18 0 0 0,18 0 0 0 0,1 0-80 0 0,-1 18 80 0 0,18-18 0 0 0,-18 0 0 0 0,18 18 0 0 0,18-18 0 0 0,-18 18 64 0 0,17-1-64 0 0,-17 1 0 0 0,0 0 0 0 0,18 17-928 0 0,-1 0-224 0 0,-17 1-32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7T21:36:15.49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54 18 11376 0 0,'0'17'504'0'0,"0"-17"104"0"0,-18 0-488 0 0,18 0-120 0 0,-18 0 0 0 0,18 18 0 0 0,0-18 424 0 0,0 0 64 0 0,0 0 16 0 0,0 0 0 0 0,-17 0-144 0 0,17 0-24 0 0,0 0-8 0 0,0 0 0 0 0,0 0-168 0 0,0 0-32 0 0,0 0 0 0 0,0 0-8 0 0,17 18 199 0 0,-17-18 33 0 0,0 0 16 0 0,18 17 0 0 0,0-17-56 0 0,-1 18-16 0 0,1-18 0 0 0,-18 0 0 0 0,18 0-168 0 0,-1 0-32 0 0,1 18 0 0 0,0-18-8 0 0,-1 0 0 0 0,1 0 0 0 0,-1 0 0 0 0,1 0 0 0 0,0 0 40 0 0,-1 0 16 0 0,1 0 0 0 0,0 0 0 0 0,-18 0 0 0 0,17 17 0 0 0,1-17 0 0 0,17 0 0 0 0,-17 0-24 0 0,-1 0-8 0 0,1 0 0 0 0,17 0 0 0 0,-17 0 0 0 0,17 0 0 0 0,-17 0 0 0 0,17 0 0 0 0,-17 0 16 0 0,17-17 0 0 0,-17 17 0 0 0,17 0 0 0 0,0 0-128 0 0,-17 0 0 0 0,17 0-72 0 0,-17 0 72 0 0,17 0 0 0 0,-17 0 64 0 0,17 0 8 0 0,-17 0 0 0 0,17 0-72 0 0,-17 0 64 0 0,-1 0-64 0 0,19 0 64 0 0,-19-18-64 0 0,18 18 0 0 0,-17 0 0 0 0,17 0 0 0 0,1 0 0 0 0,-19 0 0 0 0,19 0 0 0 0,-1 0 0 0 0,-18 0 64 0 0,19 0-64 0 0,-19 0 0 0 0,19 0 64 0 0,-1 0-64 0 0,-17 0 0 0 0,17 0 0 0 0,-17 0 64 0 0,17 0-64 0 0,-18 0 0 0 0,19 0 0 0 0,-19 0 0 0 0,1 0 0 0 0,17 0 0 0 0,-17 0 0 0 0,17 0 0 0 0,-17 0 0 0 0,-1 0 0 0 0,19 0 64 0 0,-19 0-64 0 0,19 0 0 0 0,-19 0 0 0 0,19-18 0 0 0,-19 18 64 0 0,18 0-64 0 0,1 0 0 0 0,-19 0 0 0 0,19 0 0 0 0,-19 0 0 0 0,19 0 0 0 0,-19 0 0 0 0,19 0 0 0 0,-19 0 0 0 0,18 0 0 0 0,-17 0 0 0 0,17 0 0 0 0,1-17 0 0 0,-19 17 0 0 0,19 0 0 0 0,-1 0 0 0 0,-18 0 0 0 0,19 0 0 0 0,-1 0 0 0 0,-17 0 0 0 0,17 0 0 0 0,0 0 0 0 0,0 0 64 0 0,1 0-64 0 0,-1 17 0 0 0,0-17 0 0 0,-17 0 0 0 0,17 0 0 0 0,18 0 0 0 0,-18 0 0 0 0,-17 0 0 0 0,17 0 0 0 0,1-17 0 0 0,-19 17 0 0 0,19 0 0 0 0,-1 0 0 0 0,0 0 0 0 0,-17 0 0 0 0,17 0 0 0 0,0 0 0 0 0,-17 0 0 0 0,0 0 0 0 0,17 0 0 0 0,-18 0 0 0 0,19 0 0 0 0,-19 0 0 0 0,1 0 0 0 0,17 0 64 0 0,1 0-64 0 0,-1 0 0 0 0,-17 0 0 0 0,-1 0 0 0 0,18-18 0 0 0,1 18 0 0 0,-19 0 0 0 0,1 0 0 0 0,0 0 0 0 0,-1 0 0 0 0,19 0 0 0 0,-19 0 0 0 0,1 0 0 0 0,-1 0 0 0 0,19 0 0 0 0,-19 18 0 0 0,1-18 0 0 0,0 0 0 0 0,17 0 0 0 0,-17 0 0 0 0,17 0 0 0 0,-18 0 0 0 0,1 0 0 0 0,17 0 0 0 0,-17 0 0 0 0,0 0 0 0 0,17 0 0 0 0,-17 0 0 0 0,17 0 0 0 0,-17 0 0 0 0,17 0 0 0 0,-18 0 0 0 0,1 0 0 0 0,17 0 0 0 0,1 0 0 0 0,-19 0 0 0 0,1 0 0 0 0,17 0 0 0 0,-17 0 0 0 0,17 0 0 0 0,0-18 0 0 0,1 18 0 0 0,-19 0 0 0 0,19 0 0 0 0,-1 0 0 0 0,0 0 0 0 0,-17-18 0 0 0,17 18 0 0 0,0 0 0 0 0,-17 0 0 0 0,17 0 0 0 0,1 0 0 0 0,-19-17 0 0 0,18 17 0 0 0,-17 0 0 0 0,17 0 0 0 0,1 0-64 0 0,-19-18 64 0 0,19 18 0 0 0,-1 0 0 0 0,0 0 0 0 0,0 0 0 0 0,1 0-72 0 0,-1 0 72 0 0,0 0 0 0 0,0 0 0 0 0,1 0 0 0 0,-1 0 0 0 0,0 0 0 0 0,-17 0 0 0 0,17 0 0 0 0,1 0 0 0 0,-19 0 0 0 0,18 0 0 0 0,-17 18 0 0 0,17-18 0 0 0,-17 0 0 0 0,17 0 0 0 0,-17 0 0 0 0,17 0 72 0 0,-17 17 152 0 0,-1-17 32 0 0,1 0 8 0 0,0 0 0 0 0,-1 0-264 0 0,1 0 0 0 0,17 0-96 0 0,-35 0 24 0 0,0 0-496 0 0,0 0-96 0 0,0 0-16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10T03:51:03.933"/>
    </inkml:context>
    <inkml:brush xml:id="br0">
      <inkml:brushProperty name="width" value="0.05" units="cm"/>
      <inkml:brushProperty name="height" value="0.05" units="cm"/>
      <inkml:brushProperty name="color" value="#1F5FFE"/>
    </inkml:brush>
  </inkml:definitions>
  <inkml:trace contextRef="#ctx0" brushRef="#br0">124 459 15576 0 0,'-17'-18'344'0'0,"17"18"72"0"0,-18-18 7 0 0,18 18 17 0 0,-18-17-352 0 0,18-1-88 0 0,-17 0 0 0 0,17 1 0 0 0,-18-1 392 0 0,18 1 64 0 0,-18-1 16 0 0,18-17 0 0 0,0 17-216 0 0,-17 0-48 0 0,17-17-8 0 0,0 17 0 0 0,0-17 88 0 0,17 18 8 0 0,-17-1 8 0 0,0-17 0 0 0,18 17-48 0 0,-18 0 0 0 0,18 1-8 0 0,-18 17 0 0 0,17-18-112 0 0,1 18-16 0 0,0 0-8 0 0,-1 0 0 0 0,1 18-48 0 0,0-1 0 0 0,-1 1-64 0 0,1 17 96 0 0,-1-17-96 0 0,-17 0 0 0 0,18 17 0 0 0,0 0 0 0 0,-18-17 0 0 0,0 17 64 0 0,17 0-64 0 0,-17 1 0 0 0,0-19 144 0 0,-17 18-16 0 0,17 1-8 0 0,-18-1 0 0 0,18 0 120 0 0,-18 1 24 0 0,1-19 8 0 0,-18 18 0 0 0,35-17-272 0 0,-36 17 0 0 0,19-17 0 0 0,-1 17-6496 0 0,0-17-1343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E6B93-383D-E34F-A6FE-0B0314556B2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4E4A2-9DE8-C943-91C7-7E73063D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4E4A2-9DE8-C943-91C7-7E73063DAB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2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4E4A2-9DE8-C943-91C7-7E73063DA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6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B2AD-F598-694C-A374-6639BEFA4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60702-0845-C04C-B8F0-A7D43564D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388A-E330-2D41-8C0C-F77A4CD0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D0A28-3374-1A46-904B-70C18920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A01E3-8D20-1D40-9DD0-6B947A63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2BD9-A546-E040-B578-5D976E87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D7B38-3022-0D41-A215-91803645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C5A6-4E15-6047-B399-AFAC185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C680-4E3C-E34A-9D58-49A3F065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AEB7-FC0D-784A-A1E9-8C08574A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52198-620A-9842-9380-AB13FAF4F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4E0-D26E-3248-ADF2-D592795F0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1E479-D078-EB4D-9409-800C7D85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0047-C254-3E4F-926F-B2D3F62B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6B3C-49C0-244D-8F55-35F509B3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6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DFCB-673D-8F4A-8163-3A1FEA49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73A7-EC81-AE4F-9853-099601075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164"/>
            <a:ext cx="10515600" cy="4902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4C2A4-0528-1F47-9D38-6158828E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E9ED4-D2D3-7C48-8768-BF6CCCB5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C5AE-4654-1A4B-B6F3-C93A6FCC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9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A88F-05CA-0848-B506-1696EAD1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0DA4-E507-5447-9DB2-E5593C7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4D6F-BFBD-294B-95AC-4EF1D853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0353-B8D5-924F-8EE8-014FBA5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FF58D-D693-B242-8BA3-21EAC453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BCC6-FCCB-1E45-858F-86FD3E9A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7D90-92C7-1C4A-9D4C-1029B9F37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77472-4CFC-4A4E-821B-687C5D615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54B67-1D18-3F46-90EF-FDF9D957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50047-DE5A-884C-8FAC-8B23107B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2673F-A0ED-B24B-81DB-640CCC4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0F09-5BA0-B243-8881-E997FFD1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F55D1-2D0D-5B4E-A20E-BB5BEBFD0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B439-FCC3-9546-B04C-7D2D97BF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24D6B-B754-DE46-A099-87EB1399D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E84C9-B0DA-E243-A31E-D7D977BA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4A5EC-E76F-7947-918E-DCA85D7D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C83B1-34BB-714B-A37A-4879AA3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03336-AF3B-6741-8EED-7ECFD498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6A60-E490-904E-BFB0-B5908441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2DCA4-6FC6-6C44-BE3C-036A5FEF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BFAE4-B0BF-5746-AE80-C128EC10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FA311-8C2A-DD47-8D8B-B924AD5E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3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23493-3E1E-1B44-AC5E-1BC27603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63343-4638-8345-A59B-D64AEE1F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32AC-9612-6F44-8050-7CDC3D7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9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EF39-DD41-E748-95FE-63CCD674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6DDF-6446-344E-AD4A-1A089070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AA1F3-95E4-184A-A73A-2EECF72F8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BB45-FDFA-6F42-941F-BE5783D1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EA8F7-3579-D646-8CE8-E7A1602C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0B0F-5C65-2649-8B0B-1F188351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3DAC-DD40-A442-87CB-B391006E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31BEB-CE4C-8546-B05A-948C0D9D7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5263A-7392-544C-9701-704D15A41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2C6D0-EFD6-A547-A738-F74BD3F4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C97A-3248-C944-9F1C-EB92405C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ED569-A260-F34B-A529-5D3F6A15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35DB5-A4D9-5740-86FB-BC41ABC8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BFD6-A213-E540-800E-42998FB9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81B5-398E-BA4C-8FFA-AA15D1E75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1642D-CECB-478C-9578-3454C56D84B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291B-9E19-824F-BEE6-C223A4CEB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62D8-5EF5-4B58-A9FA-DFC8134104D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80014E-1FC5-5D4C-AD94-AF9B05749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8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wone.com/~jason/20Newsgroup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uh/spring2020/cosc6364/ho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7gOYDYEgXG1yIH_rc2LgOw/playlists" TargetMode="External"/><Relationship Id="rId2" Type="http://schemas.openxmlformats.org/officeDocument/2006/relationships/hyperlink" Target="http://www.cs.cmu.edu/~zkolter/course/linal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.cmu.edu/~ryantibs/convexopt/prerequisite_topic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cmu.edu/~ryantibs/convexopt/" TargetMode="External"/><Relationship Id="rId2" Type="http://schemas.openxmlformats.org/officeDocument/2006/relationships/hyperlink" Target="https://www.fast.ai/2017/07/17/num-lin-al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eb.stanford.edu/~boyd/cvxbook/bv_cvxbook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4276-57C3-4CF4-9DD3-18BA58809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COSC6364</a:t>
            </a:r>
            <a:br>
              <a:rPr lang="en-US" dirty="0"/>
            </a:br>
            <a:r>
              <a:rPr lang="en-US" dirty="0"/>
              <a:t>Adv. Numerical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10B1D-A14D-42B1-BEC5-32FE1809B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Panruo Wu, PhD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8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7511-12A1-42AE-BF8B-3D2BA0EC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all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EDF8-B995-4E8F-8116-F14BF693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science is largely about manipulating matrices/vectors. </a:t>
            </a:r>
          </a:p>
          <a:p>
            <a:r>
              <a:rPr lang="en-US" dirty="0"/>
              <a:t>There are four aspects that are important for manipulating large matrices (which are not covered in typical college linear algebra courses):</a:t>
            </a:r>
          </a:p>
          <a:p>
            <a:pPr lvl="1"/>
            <a:r>
              <a:rPr lang="en-US" b="1" dirty="0"/>
              <a:t>Speed</a:t>
            </a:r>
            <a:r>
              <a:rPr lang="en-US" dirty="0"/>
              <a:t>: big matrix can be very </a:t>
            </a:r>
            <a:r>
              <a:rPr lang="en-US" b="1" dirty="0"/>
              <a:t>slow</a:t>
            </a:r>
            <a:r>
              <a:rPr lang="en-US" dirty="0"/>
              <a:t> to compute. </a:t>
            </a:r>
          </a:p>
          <a:p>
            <a:pPr lvl="2"/>
            <a:r>
              <a:rPr lang="en-US" dirty="0"/>
              <a:t>Doing pretty much anything interesting on dense matrix cost about O(n^3) floating point operations; on a large matrix where n~10^5, n^3~10^15 operations ~ 280 hours assuming 10^9 operations/s. </a:t>
            </a:r>
          </a:p>
          <a:p>
            <a:pPr lvl="1"/>
            <a:r>
              <a:rPr lang="en-US" b="1" dirty="0"/>
              <a:t>Accuracy</a:t>
            </a:r>
            <a:r>
              <a:rPr lang="en-US" dirty="0"/>
              <a:t>: digital computers do finite precision arithmetic, meaning that each arithmetic (usually) incurs some small error (rounding error). If you do billions of operations does the errors accumulate or amplify?</a:t>
            </a:r>
          </a:p>
          <a:p>
            <a:pPr lvl="2"/>
            <a:r>
              <a:rPr lang="en-US" dirty="0"/>
              <a:t>Some algorithms are more stable than the others; </a:t>
            </a:r>
          </a:p>
          <a:p>
            <a:pPr lvl="1"/>
            <a:r>
              <a:rPr lang="en-US" b="1" dirty="0"/>
              <a:t>Memory</a:t>
            </a:r>
            <a:r>
              <a:rPr lang="en-US" dirty="0"/>
              <a:t>: the storage is usually O(n^2); again grows fast with size of matrix. </a:t>
            </a:r>
          </a:p>
          <a:p>
            <a:pPr lvl="1"/>
            <a:r>
              <a:rPr lang="en-US" b="1" dirty="0"/>
              <a:t>Scalability</a:t>
            </a:r>
            <a:r>
              <a:rPr lang="en-US" dirty="0"/>
              <a:t>: you don’t have enough memory space or computing power so you want to use parallel computers. Does more nodes mean faster execution time?</a:t>
            </a:r>
          </a:p>
          <a:p>
            <a:r>
              <a:rPr lang="en-US" dirty="0"/>
              <a:t>Because the world is harsh, we’ll frequently need to tradeoff between them: </a:t>
            </a:r>
            <a:r>
              <a:rPr lang="en-US" u="sng" dirty="0"/>
              <a:t>but first you need to know and understand them</a:t>
            </a:r>
          </a:p>
        </p:txBody>
      </p:sp>
    </p:spTree>
    <p:extLst>
      <p:ext uri="{BB962C8B-B14F-4D97-AF65-F5344CB8AC3E}">
        <p14:creationId xmlns:p14="http://schemas.microsoft.com/office/powerpoint/2010/main" val="364135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EE4D-AFAB-4B5B-897E-57E57E43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I just use a library?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9D74-A56F-4B0B-BF0B-FEA804B8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… like Sci-kit learn/&lt;put your favorite framework here&gt;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Probably, but what if</a:t>
            </a:r>
          </a:p>
          <a:p>
            <a:r>
              <a:rPr lang="en-US" dirty="0"/>
              <a:t>Too slow</a:t>
            </a:r>
          </a:p>
          <a:p>
            <a:r>
              <a:rPr lang="en-US" dirty="0"/>
              <a:t>Low quality result. What’s wrong?</a:t>
            </a:r>
          </a:p>
          <a:p>
            <a:r>
              <a:rPr lang="en-US" dirty="0"/>
              <a:t>Variants not implemented (</a:t>
            </a:r>
            <a:r>
              <a:rPr lang="en-US" dirty="0">
                <a:sym typeface="Wingdings" pitchFamily="2" charset="2"/>
              </a:rPr>
              <a:t>)</a:t>
            </a:r>
            <a:r>
              <a:rPr lang="en-US" dirty="0"/>
              <a:t>?</a:t>
            </a:r>
          </a:p>
          <a:p>
            <a:r>
              <a:rPr lang="en-US" dirty="0"/>
              <a:t>Doing cutting edge research/development?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It’s worth knowing what’s going on under the hood. Plus, you get to study and play with really cool stuff that I found fascinating.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9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C779-8711-4B82-A1F2-AB78FFA7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believe me?</a:t>
            </a:r>
          </a:p>
        </p:txBody>
      </p:sp>
      <p:pic>
        <p:nvPicPr>
          <p:cNvPr id="5" name="Content Placeholder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A03390E-ACB3-4586-B7D3-A6C10DFEA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18"/>
          <a:stretch/>
        </p:blipFill>
        <p:spPr>
          <a:xfrm>
            <a:off x="272190" y="1064303"/>
            <a:ext cx="5114207" cy="3266398"/>
          </a:xfrm>
        </p:spPr>
      </p:pic>
      <p:pic>
        <p:nvPicPr>
          <p:cNvPr id="6" name="Content Placeholder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860A754E-551E-475A-BD2F-71BA14976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50490" r="-1614" b="228"/>
          <a:stretch/>
        </p:blipFill>
        <p:spPr>
          <a:xfrm>
            <a:off x="5587140" y="1191303"/>
            <a:ext cx="5114207" cy="32663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A04998-0B20-40D3-8489-AEA663D4124B}"/>
                  </a:ext>
                </a:extLst>
              </p14:cNvPr>
              <p14:cNvContentPartPr/>
              <p14:nvPr/>
            </p14:nvContentPartPr>
            <p14:xfrm>
              <a:off x="2400290" y="3149560"/>
              <a:ext cx="2787840" cy="82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A04998-0B20-40D3-8489-AEA663D412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1290" y="3140560"/>
                <a:ext cx="28054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F4B2AA-3B0E-4C96-AF34-B24ACB6AB375}"/>
                  </a:ext>
                </a:extLst>
              </p14:cNvPr>
              <p14:cNvContentPartPr/>
              <p14:nvPr/>
            </p14:nvContentPartPr>
            <p14:xfrm>
              <a:off x="558530" y="3454120"/>
              <a:ext cx="4743720" cy="8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F4B2AA-3B0E-4C96-AF34-B24ACB6AB3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90" y="3445480"/>
                <a:ext cx="47613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0B8202-A321-431C-8C85-70B10F228EAC}"/>
                  </a:ext>
                </a:extLst>
              </p14:cNvPr>
              <p14:cNvContentPartPr/>
              <p14:nvPr/>
            </p14:nvContentPartPr>
            <p14:xfrm>
              <a:off x="571490" y="3708280"/>
              <a:ext cx="3105360" cy="7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0B8202-A321-431C-8C85-70B10F228E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490" y="3699280"/>
                <a:ext cx="3123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CFB0F1-9ED4-483F-9747-01EAF7D7A7FC}"/>
                  </a:ext>
                </a:extLst>
              </p14:cNvPr>
              <p14:cNvContentPartPr/>
              <p14:nvPr/>
            </p14:nvContentPartPr>
            <p14:xfrm>
              <a:off x="5822810" y="1828720"/>
              <a:ext cx="470160" cy="723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CFB0F1-9ED4-483F-9747-01EAF7D7A7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3810" y="1819724"/>
                <a:ext cx="487800" cy="7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6DFEED-ED2C-4105-8B85-CFBC9689934B}"/>
                  </a:ext>
                </a:extLst>
              </p14:cNvPr>
              <p14:cNvContentPartPr/>
              <p14:nvPr/>
            </p14:nvContentPartPr>
            <p14:xfrm>
              <a:off x="5860970" y="2940040"/>
              <a:ext cx="444960" cy="343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6DFEED-ED2C-4105-8B85-CFBC968993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51970" y="2931040"/>
                <a:ext cx="46260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69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9288-B10A-4544-A8E3-FA0209B2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list by Nick </a:t>
            </a:r>
            <a:r>
              <a:rPr lang="en-US" dirty="0" err="1"/>
              <a:t>Higham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E9C4-94A6-4AFC-9869-98FE433F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Newton and quasi-Newton methods</a:t>
            </a:r>
          </a:p>
          <a:p>
            <a:r>
              <a:rPr lang="en-US" dirty="0"/>
              <a:t>Matrix factorizations (LU, Cholesky, QR)</a:t>
            </a:r>
          </a:p>
          <a:p>
            <a:r>
              <a:rPr lang="en-US" dirty="0"/>
              <a:t>Singular value decomposition, QR and QZ algorithms</a:t>
            </a:r>
          </a:p>
          <a:p>
            <a:r>
              <a:rPr lang="en-US" dirty="0"/>
              <a:t>Monte-Carlo methods</a:t>
            </a:r>
          </a:p>
          <a:p>
            <a:r>
              <a:rPr lang="en-US" dirty="0"/>
              <a:t>Fast Fourier transform</a:t>
            </a:r>
          </a:p>
          <a:p>
            <a:r>
              <a:rPr lang="en-US" dirty="0" err="1"/>
              <a:t>Krylov</a:t>
            </a:r>
            <a:r>
              <a:rPr lang="en-US" dirty="0"/>
              <a:t> subspace methods (conjugate gradients, </a:t>
            </a:r>
            <a:r>
              <a:rPr lang="en-US" dirty="0" err="1"/>
              <a:t>Lanczos</a:t>
            </a:r>
            <a:r>
              <a:rPr lang="en-US" dirty="0"/>
              <a:t>, GMRES, </a:t>
            </a:r>
            <a:r>
              <a:rPr lang="en-US" dirty="0" err="1"/>
              <a:t>minres</a:t>
            </a:r>
            <a:r>
              <a:rPr lang="en-US" dirty="0"/>
              <a:t>)</a:t>
            </a:r>
          </a:p>
          <a:p>
            <a:r>
              <a:rPr lang="en-US" dirty="0"/>
              <a:t>JPEG</a:t>
            </a:r>
          </a:p>
          <a:p>
            <a:r>
              <a:rPr lang="en-US" dirty="0"/>
              <a:t>PageRank</a:t>
            </a:r>
          </a:p>
          <a:p>
            <a:r>
              <a:rPr lang="en-US" dirty="0"/>
              <a:t>Simplex algorithm</a:t>
            </a:r>
          </a:p>
          <a:p>
            <a:r>
              <a:rPr lang="en-US" dirty="0"/>
              <a:t>Kalman filter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07FE15-0DE9-465D-8936-446D1DE0461B}"/>
                  </a:ext>
                </a:extLst>
              </p14:cNvPr>
              <p14:cNvContentPartPr/>
              <p14:nvPr/>
            </p14:nvContentPartPr>
            <p14:xfrm>
              <a:off x="488690" y="1136440"/>
              <a:ext cx="857880" cy="144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07FE15-0DE9-465D-8936-446D1DE046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046" y="1127798"/>
                <a:ext cx="875527" cy="1459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873882-5728-4459-ACDB-8F5223C0D58E}"/>
                  </a:ext>
                </a:extLst>
              </p14:cNvPr>
              <p14:cNvContentPartPr/>
              <p14:nvPr/>
            </p14:nvContentPartPr>
            <p14:xfrm>
              <a:off x="603170" y="3492280"/>
              <a:ext cx="654480" cy="46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873882-5728-4459-ACDB-8F5223C0D5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170" y="3483640"/>
                <a:ext cx="672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33B759-AD5A-4F59-915A-E86D4C418446}"/>
                  </a:ext>
                </a:extLst>
              </p14:cNvPr>
              <p14:cNvContentPartPr/>
              <p14:nvPr/>
            </p14:nvContentPartPr>
            <p14:xfrm>
              <a:off x="787130" y="5048200"/>
              <a:ext cx="2013480" cy="5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33B759-AD5A-4F59-915A-E86D4C4184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490" y="5039200"/>
                <a:ext cx="20311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5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D368-E81C-4ECC-A5B2-BB36611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58DDE1-F7F4-4FE9-BFBC-E036FCEA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2" y="1606550"/>
            <a:ext cx="11647086" cy="4286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A6302-2D8E-4563-8E79-E3FFC6AC0910}"/>
              </a:ext>
            </a:extLst>
          </p:cNvPr>
          <p:cNvSpPr txBox="1"/>
          <p:nvPr/>
        </p:nvSpPr>
        <p:spPr>
          <a:xfrm>
            <a:off x="1606550" y="6235700"/>
            <a:ext cx="664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Bag of words model: term-document matrix.</a:t>
            </a:r>
          </a:p>
        </p:txBody>
      </p:sp>
    </p:spTree>
    <p:extLst>
      <p:ext uri="{BB962C8B-B14F-4D97-AF65-F5344CB8AC3E}">
        <p14:creationId xmlns:p14="http://schemas.microsoft.com/office/powerpoint/2010/main" val="242186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9F5-D046-466D-975F-8F161870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Modeling by Non-negative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7A9DD-8B01-493B-B3E1-AD93E822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45" y="1911237"/>
            <a:ext cx="10508486" cy="4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39D8C9-58AA-476D-9FB9-3BF29A2B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45" y="1281507"/>
            <a:ext cx="6750050" cy="5417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10418-6ED7-4F3E-B7FD-55537005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Modeling by Singular Value Decomposition (SVD)</a:t>
            </a:r>
          </a:p>
        </p:txBody>
      </p:sp>
    </p:spTree>
    <p:extLst>
      <p:ext uri="{BB962C8B-B14F-4D97-AF65-F5344CB8AC3E}">
        <p14:creationId xmlns:p14="http://schemas.microsoft.com/office/powerpoint/2010/main" val="242019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F02-5B4C-409A-A4FE-A23898C4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Newsgroups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9157-FFA5-4A5F-9285-544E4CA0B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http://qwone.com/~jason/20Newsgroups/</a:t>
            </a:r>
            <a:endParaRPr lang="en-US" dirty="0"/>
          </a:p>
          <a:p>
            <a:r>
              <a:rPr lang="en-US" dirty="0"/>
              <a:t>20 Newsgroups data set is a collection of approximately 20,000 newsgroup documents, partitioned (nearly) evenly across 20 different newsgroups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3A3ED-D262-40C9-A9BC-55C7DA06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5506"/>
              </p:ext>
            </p:extLst>
          </p:nvPr>
        </p:nvGraphicFramePr>
        <p:xfrm>
          <a:off x="1136650" y="3549174"/>
          <a:ext cx="10515600" cy="23774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19820072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56725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30337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comp.graphics</a:t>
                      </a:r>
                      <a:br>
                        <a:rPr lang="en-US" dirty="0"/>
                      </a:br>
                      <a:r>
                        <a:rPr lang="en-US" dirty="0" err="1"/>
                        <a:t>comp.os.ms-windows.misc</a:t>
                      </a:r>
                      <a:br>
                        <a:rPr lang="en-US" dirty="0"/>
                      </a:br>
                      <a:r>
                        <a:rPr lang="en-US" dirty="0" err="1"/>
                        <a:t>comp.sys.ibm.pc.hardware</a:t>
                      </a:r>
                      <a:br>
                        <a:rPr lang="en-US" dirty="0"/>
                      </a:br>
                      <a:r>
                        <a:rPr lang="en-US" dirty="0" err="1"/>
                        <a:t>comp.sys.mac.hardware</a:t>
                      </a:r>
                      <a:br>
                        <a:rPr lang="en-US" dirty="0"/>
                      </a:br>
                      <a:r>
                        <a:rPr lang="en-US" dirty="0" err="1"/>
                        <a:t>comp.windows.x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rec.autos</a:t>
                      </a:r>
                      <a:br>
                        <a:rPr lang="en-US"/>
                      </a:br>
                      <a:r>
                        <a:rPr lang="en-US"/>
                        <a:t>rec.motorcycles</a:t>
                      </a:r>
                      <a:br>
                        <a:rPr lang="en-US"/>
                      </a:br>
                      <a:r>
                        <a:rPr lang="en-US"/>
                        <a:t>rec.sport.baseball</a:t>
                      </a:r>
                      <a:br>
                        <a:rPr lang="en-US"/>
                      </a:br>
                      <a:r>
                        <a:rPr lang="en-US"/>
                        <a:t>rec.sport.hockey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sci.crypt</a:t>
                      </a:r>
                      <a:br>
                        <a:rPr lang="en-US" dirty="0"/>
                      </a:br>
                      <a:r>
                        <a:rPr lang="en-US" dirty="0" err="1"/>
                        <a:t>sci.electronics</a:t>
                      </a:r>
                      <a:br>
                        <a:rPr lang="en-US" dirty="0"/>
                      </a:br>
                      <a:r>
                        <a:rPr lang="en-US" dirty="0" err="1"/>
                        <a:t>sci.med</a:t>
                      </a:r>
                      <a:br>
                        <a:rPr lang="en-US" dirty="0"/>
                      </a:br>
                      <a:r>
                        <a:rPr lang="en-US" dirty="0" err="1"/>
                        <a:t>sci.space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209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misc.forsale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talk.politics.misc</a:t>
                      </a:r>
                      <a:br>
                        <a:rPr lang="en-US" dirty="0"/>
                      </a:br>
                      <a:r>
                        <a:rPr lang="en-US" dirty="0" err="1"/>
                        <a:t>talk.politics.guns</a:t>
                      </a:r>
                      <a:br>
                        <a:rPr lang="en-US" dirty="0"/>
                      </a:br>
                      <a:r>
                        <a:rPr lang="en-US" dirty="0" err="1"/>
                        <a:t>talk.politics.mideast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talk.religion.misc</a:t>
                      </a:r>
                      <a:br>
                        <a:rPr lang="en-US" dirty="0"/>
                      </a:br>
                      <a:r>
                        <a:rPr lang="en-US" dirty="0" err="1"/>
                        <a:t>alt.atheism</a:t>
                      </a:r>
                      <a:br>
                        <a:rPr lang="en-US" dirty="0"/>
                      </a:br>
                      <a:r>
                        <a:rPr lang="en-US" dirty="0" err="1"/>
                        <a:t>soc.religion.christian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702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5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DE37-5AA8-45F1-8B69-E23F718A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Right singular vectors (top 10 topics, top 8 frequent words)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8FBD-E6EE-4382-AF22-459EB049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['</a:t>
            </a:r>
            <a:r>
              <a:rPr lang="en-US" dirty="0" err="1"/>
              <a:t>critus</a:t>
            </a:r>
            <a:r>
              <a:rPr lang="en-US" dirty="0"/>
              <a:t> ditto propagandist surname </a:t>
            </a:r>
            <a:r>
              <a:rPr lang="en-US" dirty="0" err="1"/>
              <a:t>galacticentric</a:t>
            </a:r>
            <a:r>
              <a:rPr lang="en-US" dirty="0"/>
              <a:t> kindergarten surreal imaginative',</a:t>
            </a:r>
          </a:p>
          <a:p>
            <a:r>
              <a:rPr lang="en-US" dirty="0"/>
              <a:t> 'jpeg gif file color quality image </a:t>
            </a:r>
            <a:r>
              <a:rPr lang="en-US" dirty="0" err="1"/>
              <a:t>jfif</a:t>
            </a:r>
            <a:r>
              <a:rPr lang="en-US" dirty="0"/>
              <a:t> format',</a:t>
            </a:r>
          </a:p>
          <a:p>
            <a:r>
              <a:rPr lang="en-US" dirty="0"/>
              <a:t> 'graphics </a:t>
            </a:r>
            <a:r>
              <a:rPr lang="en-US" dirty="0" err="1"/>
              <a:t>edu</a:t>
            </a:r>
            <a:r>
              <a:rPr lang="en-US" dirty="0"/>
              <a:t> pub mail 128 3d ray ftp',</a:t>
            </a:r>
          </a:p>
          <a:p>
            <a:r>
              <a:rPr lang="en-US" dirty="0"/>
              <a:t> '</a:t>
            </a:r>
            <a:r>
              <a:rPr lang="en-US" dirty="0" err="1"/>
              <a:t>jesus</a:t>
            </a:r>
            <a:r>
              <a:rPr lang="en-US" dirty="0"/>
              <a:t> god </a:t>
            </a:r>
            <a:r>
              <a:rPr lang="en-US" dirty="0" err="1"/>
              <a:t>matthew</a:t>
            </a:r>
            <a:r>
              <a:rPr lang="en-US" dirty="0"/>
              <a:t> people atheists atheism does graphics',</a:t>
            </a:r>
          </a:p>
          <a:p>
            <a:r>
              <a:rPr lang="en-US" dirty="0"/>
              <a:t> 'image data processing analysis software available tools display',</a:t>
            </a:r>
          </a:p>
          <a:p>
            <a:r>
              <a:rPr lang="en-US" dirty="0"/>
              <a:t> 'god atheists atheism religious believe religion argument true',</a:t>
            </a:r>
          </a:p>
          <a:p>
            <a:r>
              <a:rPr lang="en-US" dirty="0"/>
              <a:t> 'space </a:t>
            </a:r>
            <a:r>
              <a:rPr lang="en-US" dirty="0" err="1"/>
              <a:t>nasa</a:t>
            </a:r>
            <a:r>
              <a:rPr lang="en-US" dirty="0"/>
              <a:t> lunar mars probe moon missions probes',</a:t>
            </a:r>
          </a:p>
          <a:p>
            <a:r>
              <a:rPr lang="en-US" dirty="0"/>
              <a:t> 'image probe surface lunar mars probes moon orbit',</a:t>
            </a:r>
          </a:p>
          <a:p>
            <a:r>
              <a:rPr lang="en-US" dirty="0"/>
              <a:t> 'argument fallacy conclusion example true ad argumentum premises',</a:t>
            </a:r>
          </a:p>
          <a:p>
            <a:r>
              <a:rPr lang="en-US" dirty="0"/>
              <a:t> 'space </a:t>
            </a:r>
            <a:r>
              <a:rPr lang="en-US" dirty="0" err="1"/>
              <a:t>larson</a:t>
            </a:r>
            <a:r>
              <a:rPr lang="en-US" dirty="0"/>
              <a:t> image theory universe physical </a:t>
            </a:r>
            <a:r>
              <a:rPr lang="en-US" dirty="0" err="1"/>
              <a:t>nasa</a:t>
            </a:r>
            <a:r>
              <a:rPr lang="en-US" dirty="0"/>
              <a:t> material']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5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7B87-3794-493B-B76F-5BBF97FB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removal with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55E2-DD74-4C13-ACF3-38B0B8A6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video recording, how to separate the foreground (moving people) from the background (unmoving stuff)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8C6AC-03C5-F547-8CEA-F6E63BD2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9" y="2731941"/>
            <a:ext cx="11096225" cy="2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F39C-ACB6-4E07-A369-E6C8CE20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5CA9-F193-4187-9C69-E6DE2914C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two major parts:</a:t>
            </a:r>
          </a:p>
          <a:p>
            <a:pPr lvl="1"/>
            <a:r>
              <a:rPr lang="en-US" dirty="0"/>
              <a:t>Numerical linear algebra (matrix computations)</a:t>
            </a:r>
          </a:p>
          <a:p>
            <a:pPr lvl="1"/>
            <a:r>
              <a:rPr lang="en-US" dirty="0"/>
              <a:t>(Convex) optimization</a:t>
            </a:r>
          </a:p>
          <a:p>
            <a:r>
              <a:rPr lang="en-US" dirty="0"/>
              <a:t>The topics are primarily geared towards (large scale) statistical learning (</a:t>
            </a:r>
            <a:r>
              <a:rPr lang="en-US" b="1" dirty="0"/>
              <a:t>learning from data</a:t>
            </a:r>
            <a:r>
              <a:rPr lang="en-US" dirty="0"/>
              <a:t>!) and to scientific/engineering computing (</a:t>
            </a:r>
            <a:r>
              <a:rPr lang="en-US" b="1" dirty="0"/>
              <a:t>technical computing</a:t>
            </a:r>
            <a:r>
              <a:rPr lang="en-US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F5169B-6388-934D-9030-8A27F3CA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video as a matrix</a:t>
            </a:r>
          </a:p>
        </p:txBody>
      </p:sp>
      <p:pic>
        <p:nvPicPr>
          <p:cNvPr id="4" name="ssAHrEls.mp4">
            <a:hlinkClick r:id="" action="ppaction://media"/>
            <a:extLst>
              <a:ext uri="{FF2B5EF4-FFF2-40B4-BE49-F238E27FC236}">
                <a16:creationId xmlns:a16="http://schemas.microsoft.com/office/drawing/2014/main" id="{12ED688E-1CCC-5B4F-95FD-F1DFA964A5A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58988"/>
            <a:ext cx="5181600" cy="38862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EA970-B814-3C4A-A5A2-A05C91D19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BMC 2012 Dataset Video 003</a:t>
            </a:r>
          </a:p>
          <a:p>
            <a:r>
              <a:rPr lang="en-US" dirty="0"/>
              <a:t>60x80 size; 113s </a:t>
            </a:r>
          </a:p>
          <a:p>
            <a:r>
              <a:rPr lang="en-US" dirty="0"/>
              <a:t>How to represent a video using a matrix?</a:t>
            </a:r>
          </a:p>
          <a:p>
            <a:pPr lvl="1"/>
            <a:r>
              <a:rPr lang="en-US" dirty="0"/>
              <a:t>Sample 1 frame every 1/10</a:t>
            </a:r>
            <a:r>
              <a:rPr lang="en-US" baseline="30000" dirty="0"/>
              <a:t>th</a:t>
            </a:r>
            <a:r>
              <a:rPr lang="en-US" dirty="0"/>
              <a:t> second</a:t>
            </a:r>
          </a:p>
          <a:p>
            <a:pPr lvl="1"/>
            <a:r>
              <a:rPr lang="en-US" dirty="0"/>
              <a:t>Stack the frame into 1 column</a:t>
            </a:r>
          </a:p>
          <a:p>
            <a:pPr lvl="1"/>
            <a:r>
              <a:rPr lang="en-US" dirty="0"/>
              <a:t>We get a 4800x1130 matrix!</a:t>
            </a:r>
          </a:p>
        </p:txBody>
      </p:sp>
    </p:spTree>
    <p:extLst>
      <p:ext uri="{BB962C8B-B14F-4D97-AF65-F5344CB8AC3E}">
        <p14:creationId xmlns:p14="http://schemas.microsoft.com/office/powerpoint/2010/main" val="36888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EC125-4596-8B4D-BE42-22CAEE1E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curves?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04205F-8978-E94D-8329-02F8352F34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Original matrix visualization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DE68D0-569B-194F-8B63-5D09C65A5A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Rank-2 approximation by (randomized) SVD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F7708-B542-CB47-A6CE-9C4BA557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35" y="2847647"/>
            <a:ext cx="5678065" cy="250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70D213-1F07-D044-ABDC-BDCC62CD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89" y="2847647"/>
            <a:ext cx="5678065" cy="25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6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A070-952C-344E-9DAF-6E02C71C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removed (one frame)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C5D75-1AFA-454B-AF8B-3F78758518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8E842-57F5-B449-8282-A9B6575622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Foreground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B340E-9AA3-F645-8115-F6FA2818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01093"/>
            <a:ext cx="4189391" cy="317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FAFA9-BA9E-114D-9A03-D087360D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19" y="2371830"/>
            <a:ext cx="4189390" cy="32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69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rank SVD approximation of a picture of Lena.">
            <a:extLst>
              <a:ext uri="{FF2B5EF4-FFF2-40B4-BE49-F238E27FC236}">
                <a16:creationId xmlns:a16="http://schemas.microsoft.com/office/drawing/2014/main" id="{A46A5374-B67E-4FDE-8504-B0D5B79B6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-474007"/>
            <a:ext cx="11518900" cy="82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CFB5A-B553-6B45-B9C9-15F87BD0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onto (convex) optimizations…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3519-9FC9-7548-A5A8-2FBC63D63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underlies pretty much all (statistical) Machine Learning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5ABFC-7B1C-6042-83A8-16B3A1C57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39" y="2427098"/>
            <a:ext cx="7404100" cy="226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B46ACE6-9E15-4D6E-908C-6559CE3ADDF4}"/>
                  </a:ext>
                </a:extLst>
              </p14:cNvPr>
              <p14:cNvContentPartPr/>
              <p14:nvPr/>
            </p14:nvContentPartPr>
            <p14:xfrm>
              <a:off x="11601170" y="5911840"/>
              <a:ext cx="95760" cy="248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B46ACE6-9E15-4D6E-908C-6559CE3ADD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2530" y="5902840"/>
                <a:ext cx="1134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0F6CD4-C3E7-4A47-A168-9A20F15E8B52}"/>
                  </a:ext>
                </a:extLst>
              </p14:cNvPr>
              <p14:cNvContentPartPr/>
              <p14:nvPr/>
            </p14:nvContentPartPr>
            <p14:xfrm>
              <a:off x="11626730" y="6299200"/>
              <a:ext cx="51120" cy="12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0F6CD4-C3E7-4A47-A168-9A20F15E8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7730" y="6290200"/>
                <a:ext cx="687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BFADA8-9A69-4152-8784-7F197C8EC798}"/>
                  </a:ext>
                </a:extLst>
              </p14:cNvPr>
              <p14:cNvContentPartPr/>
              <p14:nvPr/>
            </p14:nvContentPartPr>
            <p14:xfrm>
              <a:off x="6597530" y="2527120"/>
              <a:ext cx="4889880" cy="4096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BFADA8-9A69-4152-8784-7F197C8EC7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8530" y="2518120"/>
                <a:ext cx="4907520" cy="41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54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2EF9-3839-0F48-BC56-10EBB2FD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Denoise: fused 2d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75FA0-9BB8-914C-8786-EB3647C1D4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175FA0-9BB8-914C-8786-EB3647C1D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 l="-978" t="-27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close up of a blue wall&#10;&#10;Description automatically generated">
            <a:extLst>
              <a:ext uri="{FF2B5EF4-FFF2-40B4-BE49-F238E27FC236}">
                <a16:creationId xmlns:a16="http://schemas.microsoft.com/office/drawing/2014/main" id="{9617A747-671A-4F46-B992-F34D0AFBD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7" y="1690688"/>
            <a:ext cx="1385742" cy="22867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04FBA-FE33-BE4D-A5BA-D97A23A7B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1" y="2806472"/>
            <a:ext cx="5640388" cy="2736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54788-B251-BB47-8D99-BCA5248E9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623" y="1690688"/>
            <a:ext cx="1385742" cy="2272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6F13A-1DA7-BB47-B254-ACCE24C66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588" y="1690688"/>
            <a:ext cx="1385743" cy="2260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156C0-1E88-1F44-A6BA-59607D45B252}"/>
              </a:ext>
            </a:extLst>
          </p:cNvPr>
          <p:cNvSpPr txBox="1"/>
          <p:nvPr/>
        </p:nvSpPr>
        <p:spPr>
          <a:xfrm>
            <a:off x="6306207" y="4172607"/>
            <a:ext cx="5580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1: Specialized </a:t>
            </a:r>
            <a:r>
              <a:rPr lang="en-US" b="1" dirty="0"/>
              <a:t>ADMM</a:t>
            </a:r>
            <a:r>
              <a:rPr lang="en-US" dirty="0"/>
              <a:t>, 20 iterations</a:t>
            </a:r>
          </a:p>
          <a:p>
            <a:r>
              <a:rPr lang="en-US" dirty="0"/>
              <a:t>Fig 2: </a:t>
            </a:r>
            <a:r>
              <a:rPr lang="en-US" b="1" dirty="0"/>
              <a:t>Proximal gradient descent</a:t>
            </a:r>
            <a:r>
              <a:rPr lang="en-US" dirty="0"/>
              <a:t>, 1000 iterations</a:t>
            </a:r>
          </a:p>
          <a:p>
            <a:r>
              <a:rPr lang="en-US" dirty="0"/>
              <a:t>Fig 3: </a:t>
            </a:r>
            <a:r>
              <a:rPr lang="en-US" b="1" dirty="0"/>
              <a:t>Coordinate descent</a:t>
            </a:r>
            <a:r>
              <a:rPr lang="en-US" dirty="0"/>
              <a:t>, 10K cycles</a:t>
            </a:r>
          </a:p>
          <a:p>
            <a:endParaRPr lang="en-US" dirty="0"/>
          </a:p>
          <a:p>
            <a:r>
              <a:rPr lang="en-US" dirty="0"/>
              <a:t>Different algorithms converge in dramatically different speed. (hint: last two algorithms are from </a:t>
            </a:r>
            <a:r>
              <a:rPr lang="en-US" u="sng" dirty="0"/>
              <a:t>dual</a:t>
            </a:r>
            <a:r>
              <a:rPr lang="en-US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320501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D1663B-B04A-7640-9E27-0BFED6A0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NLA and CVX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10A4A-8294-C645-89A8-93A0957F3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NLA serves as basic operations for CVX algorithms </a:t>
            </a:r>
          </a:p>
          <a:p>
            <a:pPr lvl="1"/>
            <a:r>
              <a:rPr lang="en-US" dirty="0"/>
              <a:t>matrix multiplication/inversion, matrix factorization</a:t>
            </a:r>
          </a:p>
          <a:p>
            <a:r>
              <a:rPr lang="en-US" dirty="0"/>
              <a:t>Many NLA problems can be understood as optimization problems</a:t>
            </a:r>
          </a:p>
          <a:p>
            <a:pPr lvl="1"/>
            <a:r>
              <a:rPr lang="en-US" dirty="0"/>
              <a:t>(symmetric) linear equations </a:t>
            </a:r>
            <a:r>
              <a:rPr lang="en-US" dirty="0">
                <a:sym typeface="Wingdings" pitchFamily="2" charset="2"/>
              </a:rPr>
              <a:t> quadratic optimization</a:t>
            </a:r>
          </a:p>
          <a:p>
            <a:pPr lvl="1"/>
            <a:r>
              <a:rPr lang="en-US" dirty="0">
                <a:sym typeface="Wingdings" pitchFamily="2" charset="2"/>
              </a:rPr>
              <a:t>Many iterative solvers actually solves optimization problem in a low dimension space in every iteration.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35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771B-1214-4B9A-84B8-F7858042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7CCA-2891-4177-A2DC-BE0BD4EA5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lectures (</a:t>
            </a:r>
            <a:r>
              <a:rPr lang="en-US" dirty="0" err="1"/>
              <a:t>TuTh</a:t>
            </a:r>
            <a:r>
              <a:rPr lang="en-US" dirty="0"/>
              <a:t> 4-5:30pm)</a:t>
            </a:r>
          </a:p>
          <a:p>
            <a:r>
              <a:rPr lang="en-US" dirty="0"/>
              <a:t>Office hours of the instructor and TA TBA on Piazza</a:t>
            </a:r>
          </a:p>
          <a:p>
            <a:r>
              <a:rPr lang="en-US" dirty="0"/>
              <a:t>1 homework/2 weeks (40%); submit via Blackboard only</a:t>
            </a:r>
          </a:p>
          <a:p>
            <a:pPr lvl="1"/>
            <a:r>
              <a:rPr lang="en-US" dirty="0"/>
              <a:t>Typed documents preferred; photocopy of handwriting is OK too but please make it </a:t>
            </a:r>
            <a:r>
              <a:rPr lang="en-US" b="1" dirty="0"/>
              <a:t>legible </a:t>
            </a:r>
            <a:r>
              <a:rPr lang="en-US" dirty="0"/>
              <a:t>(otherwise you will not receive credits)</a:t>
            </a:r>
          </a:p>
          <a:p>
            <a:r>
              <a:rPr lang="en-US" dirty="0"/>
              <a:t>Two quizzes, one before Spring break, one at the last lecture (50%)</a:t>
            </a:r>
          </a:p>
          <a:p>
            <a:r>
              <a:rPr lang="en-US" dirty="0"/>
              <a:t>Attendance, participation (both online and offline) (10%)</a:t>
            </a:r>
          </a:p>
          <a:p>
            <a:pPr lvl="1"/>
            <a:r>
              <a:rPr lang="en-US" dirty="0"/>
              <a:t>Please join online discussion: </a:t>
            </a:r>
            <a:r>
              <a:rPr lang="en-US" dirty="0">
                <a:hlinkClick r:id="rId2"/>
              </a:rPr>
              <a:t>https://piazza.com/uh/spring2020/cosc6364/home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42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36D0-F562-48FD-AF6B-C97B5EF0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2DA4-CD5E-4DC3-B77F-7A1B41DB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is encouraged; but write your own answers </a:t>
            </a:r>
            <a:r>
              <a:rPr lang="en-US" b="1" dirty="0"/>
              <a:t>independently</a:t>
            </a:r>
            <a:r>
              <a:rPr lang="en-US" i="1" dirty="0"/>
              <a:t>.</a:t>
            </a:r>
          </a:p>
          <a:p>
            <a:r>
              <a:rPr lang="en-US" dirty="0"/>
              <a:t>You will receive </a:t>
            </a:r>
            <a:r>
              <a:rPr lang="en-US" b="1" dirty="0"/>
              <a:t>negative</a:t>
            </a:r>
            <a:r>
              <a:rPr lang="en-US" dirty="0"/>
              <a:t> points  from copied answers in homework/quiz and potential escalations.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08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F86D-DDFE-4176-8DFC-62922FF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Quiz#0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292A-0C53-47D0-ACF7-AE526D74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today; please do it at home and compare with the solutions. </a:t>
            </a:r>
          </a:p>
          <a:p>
            <a:r>
              <a:rPr lang="en-US" dirty="0"/>
              <a:t>This is to test your background for successful completing this course by your own.</a:t>
            </a:r>
          </a:p>
          <a:p>
            <a:r>
              <a:rPr lang="en-US" dirty="0"/>
              <a:t>Review Resources:</a:t>
            </a:r>
          </a:p>
          <a:p>
            <a:pPr lvl="1"/>
            <a:r>
              <a:rPr lang="en-US" dirty="0">
                <a:hlinkClick r:id="rId2"/>
              </a:rPr>
              <a:t>Linear algebra review</a:t>
            </a:r>
            <a:r>
              <a:rPr lang="en-US" dirty="0"/>
              <a:t>, videos by Zico Kolter</a:t>
            </a:r>
          </a:p>
          <a:p>
            <a:pPr lvl="1"/>
            <a:r>
              <a:rPr lang="en-US" dirty="0">
                <a:hlinkClick r:id="rId3"/>
              </a:rPr>
              <a:t>Real analysis, calculus, and more linear algebra</a:t>
            </a:r>
            <a:r>
              <a:rPr lang="en-US" dirty="0"/>
              <a:t>, videos by </a:t>
            </a:r>
            <a:r>
              <a:rPr lang="en-US" dirty="0" err="1"/>
              <a:t>Aaditya</a:t>
            </a:r>
            <a:r>
              <a:rPr lang="en-US" dirty="0"/>
              <a:t> Ramdas </a:t>
            </a:r>
          </a:p>
          <a:p>
            <a:pPr lvl="1"/>
            <a:r>
              <a:rPr lang="en-US" dirty="0">
                <a:hlinkClick r:id="rId4"/>
              </a:rPr>
              <a:t>Convex optimization </a:t>
            </a:r>
            <a:r>
              <a:rPr lang="en-US" dirty="0" err="1">
                <a:hlinkClick r:id="rId4"/>
              </a:rPr>
              <a:t>prequisites</a:t>
            </a:r>
            <a:r>
              <a:rPr lang="en-US" dirty="0">
                <a:hlinkClick r:id="rId4"/>
              </a:rPr>
              <a:t> review</a:t>
            </a:r>
            <a:r>
              <a:rPr lang="en-US" dirty="0"/>
              <a:t> by Nicole Rafidi </a:t>
            </a:r>
          </a:p>
        </p:txBody>
      </p:sp>
    </p:spTree>
    <p:extLst>
      <p:ext uri="{BB962C8B-B14F-4D97-AF65-F5344CB8AC3E}">
        <p14:creationId xmlns:p14="http://schemas.microsoft.com/office/powerpoint/2010/main" val="393130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4150-AB6E-47C4-BCA0-8C2475FC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Tentative Topics for Numerical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0C57-7A7A-47E0-ADA5-7EF0B3F3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multiplication, norms, orthogonality</a:t>
            </a:r>
          </a:p>
          <a:p>
            <a:r>
              <a:rPr lang="en-US" dirty="0"/>
              <a:t>Singular value decomposition (SVD)</a:t>
            </a:r>
          </a:p>
          <a:p>
            <a:r>
              <a:rPr lang="en-US" dirty="0"/>
              <a:t>QR factorization and least square problems</a:t>
            </a:r>
          </a:p>
          <a:p>
            <a:r>
              <a:rPr lang="en-US" dirty="0"/>
              <a:t>LU/Cholesky factorization for linear systems</a:t>
            </a:r>
          </a:p>
          <a:p>
            <a:r>
              <a:rPr lang="en-US" dirty="0"/>
              <a:t>QR algorithm and Eigenvalue Decomposition (EVD)</a:t>
            </a:r>
          </a:p>
          <a:p>
            <a:r>
              <a:rPr lang="en-US" dirty="0"/>
              <a:t>Iterative methods for solving linear equation and eigen/singular decomposition</a:t>
            </a:r>
          </a:p>
          <a:p>
            <a:r>
              <a:rPr lang="en-US" dirty="0"/>
              <a:t>Fast implementation, parallelization, randomization,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B3F5-D1E8-0941-8328-6F633C00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3A09-64C9-3F47-8B61-DA6735A10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Linear Algebra, Lloyd </a:t>
            </a:r>
            <a:r>
              <a:rPr lang="en-US" dirty="0" err="1"/>
              <a:t>Trefethen</a:t>
            </a:r>
            <a:r>
              <a:rPr lang="en-US" dirty="0"/>
              <a:t>, David </a:t>
            </a:r>
            <a:r>
              <a:rPr lang="en-US" dirty="0" err="1"/>
              <a:t>Bau</a:t>
            </a:r>
            <a:r>
              <a:rPr lang="en-US" dirty="0"/>
              <a:t> III. </a:t>
            </a:r>
          </a:p>
          <a:p>
            <a:r>
              <a:rPr lang="en-US" dirty="0" err="1"/>
              <a:t>Fast.ai</a:t>
            </a:r>
            <a:r>
              <a:rPr lang="en-US" dirty="0"/>
              <a:t>, Computational Linear Algebra</a:t>
            </a:r>
            <a:br>
              <a:rPr lang="en-US" dirty="0"/>
            </a:br>
            <a:r>
              <a:rPr lang="en-US" dirty="0">
                <a:hlinkClick r:id="rId2"/>
              </a:rPr>
              <a:t>https://www.fast.ai/2017/07/17/num-lin-alg/</a:t>
            </a:r>
            <a:endParaRPr lang="en-US" dirty="0"/>
          </a:p>
          <a:p>
            <a:r>
              <a:rPr lang="en-US" dirty="0"/>
              <a:t>CMU, Ryan </a:t>
            </a:r>
            <a:r>
              <a:rPr lang="en-US" dirty="0" err="1"/>
              <a:t>Tibshirani</a:t>
            </a:r>
            <a:r>
              <a:rPr lang="en-US" dirty="0"/>
              <a:t>, Convex Optimization 10-725</a:t>
            </a:r>
            <a:br>
              <a:rPr lang="en-US" dirty="0"/>
            </a:br>
            <a:r>
              <a:rPr lang="en-US" dirty="0">
                <a:hlinkClick r:id="rId3"/>
              </a:rPr>
              <a:t>http://www.stat.cmu.edu/~ryantibs/convexopt/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6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C6B4-960B-BC41-9F62-3EDDCDB3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50EEC-98B9-8F46-BFEA-EB60D25ED6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(Highly recommend; main reference): </a:t>
            </a:r>
            <a:br>
              <a:rPr lang="en-US" dirty="0"/>
            </a:br>
            <a:r>
              <a:rPr lang="en-US" dirty="0"/>
              <a:t>Numerical Linear Algebra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36F54-8080-8F4C-A650-CDACC17187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References:</a:t>
            </a:r>
            <a:br>
              <a:rPr lang="en-US" dirty="0"/>
            </a:br>
            <a:r>
              <a:rPr lang="en-US" dirty="0"/>
              <a:t>Scientific Computing: An introductory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90B1-C258-0140-BBFB-1E16AF7A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65" y="3149600"/>
            <a:ext cx="22225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56EF4-828F-3543-8D9B-8272CE99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064" y="3330575"/>
            <a:ext cx="250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8AC7-4DB2-C64C-A175-AE7741B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10C7-F549-8E43-95A9-F7875A254C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Linear Algebra and Learning from Data, Gilbert Strang 2019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BC6F6-DCF5-CB4C-ACD2-5B42141A2E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Matrix Computations 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ed</a:t>
            </a:r>
            <a:br>
              <a:rPr lang="en-US" dirty="0"/>
            </a:br>
            <a:r>
              <a:rPr lang="en-US" dirty="0"/>
              <a:t>(This is kind of encyclopedia of anything related to matrix computations)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CF2AF-B92C-5C4F-984F-D44113BF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19097"/>
            <a:ext cx="59817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1B26F-53ED-7248-9BA8-B4EB9910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37" y="3556337"/>
            <a:ext cx="2280745" cy="31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1C30-E32B-47EF-89D7-342DBC61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Topics for Convex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5D16-AB1B-4C6D-8A17-3B7D655E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Convexity</a:t>
            </a:r>
          </a:p>
          <a:p>
            <a:r>
              <a:rPr lang="en-US" dirty="0"/>
              <a:t>Gradient/</a:t>
            </a:r>
            <a:r>
              <a:rPr lang="en-US" dirty="0" err="1"/>
              <a:t>subgradient</a:t>
            </a:r>
            <a:r>
              <a:rPr lang="en-US" dirty="0"/>
              <a:t> descent, proximal GD, stochastic GD</a:t>
            </a:r>
          </a:p>
          <a:p>
            <a:r>
              <a:rPr lang="en-US" dirty="0"/>
              <a:t>Duality, KKT conditions</a:t>
            </a:r>
          </a:p>
          <a:p>
            <a:r>
              <a:rPr lang="en-US" dirty="0"/>
              <a:t>(Quasi) Newton methods, Interior point methods</a:t>
            </a:r>
          </a:p>
          <a:p>
            <a:r>
              <a:rPr lang="en-US" dirty="0"/>
              <a:t>Coordinate descent, dual ascent, Alternating direction method of multipliers (ADMM),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379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5550-221E-4F44-BA7A-47C845EB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3702-CC7C-5242-BDA1-2A81CB10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Convex Optimization, Stephen Boyd &amp; Lieven </a:t>
            </a:r>
            <a:r>
              <a:rPr lang="en-US" dirty="0" err="1"/>
              <a:t>Vandenbergh</a:t>
            </a:r>
            <a:br>
              <a:rPr lang="en-US" dirty="0"/>
            </a:br>
            <a:r>
              <a:rPr lang="en-US" dirty="0"/>
              <a:t>Free </a:t>
            </a:r>
            <a:r>
              <a:rPr lang="en-US" dirty="0" err="1"/>
              <a:t>ebook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>
                <a:hlinkClick r:id="rId2"/>
              </a:rPr>
              <a:t>https://web.stanford.edu/~</a:t>
            </a:r>
            <a:r>
              <a:rPr lang="en-US" dirty="0" err="1">
                <a:hlinkClick r:id="rId2"/>
              </a:rPr>
              <a:t>boyd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cvxbook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bv_cvxbook.pdf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8094721-590F-5449-970A-DD11BFE07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1106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817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C77F-1CF5-4524-8499-AB5EE6B2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NLA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6312-40CB-4B0D-B3E2-C806A730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Upon successfully completion of this course, the students should be able to</a:t>
            </a:r>
          </a:p>
          <a:p>
            <a:r>
              <a:rPr lang="en-US" dirty="0"/>
              <a:t>Understand basic matrix computation concepts and algorithms;</a:t>
            </a:r>
          </a:p>
          <a:p>
            <a:r>
              <a:rPr lang="en-US" dirty="0"/>
              <a:t>Know how to compute matrix factorization/inversion, linear systems, least square problems, eigen/singular value decomposition, …</a:t>
            </a:r>
          </a:p>
          <a:p>
            <a:r>
              <a:rPr lang="en-US" dirty="0"/>
              <a:t>Able to analyze the computational cost of numerical algorithms </a:t>
            </a:r>
          </a:p>
          <a:p>
            <a:r>
              <a:rPr lang="en-US" dirty="0"/>
              <a:t>Able to apply different algorithms for different situations; able to diagnose numerical stability and errors</a:t>
            </a:r>
          </a:p>
        </p:txBody>
      </p:sp>
    </p:spTree>
    <p:extLst>
      <p:ext uri="{BB962C8B-B14F-4D97-AF65-F5344CB8AC3E}">
        <p14:creationId xmlns:p14="http://schemas.microsoft.com/office/powerpoint/2010/main" val="217689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A3D1-6628-47CB-BE50-E037DDA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819C-7C20-47F0-8CFB-B290B85C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convex optimizations</a:t>
            </a:r>
          </a:p>
          <a:p>
            <a:r>
              <a:rPr lang="en-US" dirty="0"/>
              <a:t>Be able to formulate and transform convex optimization problem</a:t>
            </a:r>
          </a:p>
          <a:p>
            <a:r>
              <a:rPr lang="en-US" dirty="0"/>
              <a:t>Understand how different optimization algorithms work; under what conditions do they work; the convergence rate; the cost of each iteration.</a:t>
            </a:r>
          </a:p>
          <a:p>
            <a:r>
              <a:rPr lang="en-US" dirty="0"/>
              <a:t>Use KKT conditions to solve/characterize optimization problem</a:t>
            </a:r>
          </a:p>
          <a:p>
            <a:r>
              <a:rPr lang="en-US" dirty="0"/>
              <a:t>Understand the role of optimization in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3018672589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" id="{7CDFC915-D882-42F4-AB6F-AD98BB466DD1}" vid="{750A6131-7ED9-48DE-AF23-C01E8526B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1449</Words>
  <Application>Microsoft Macintosh PowerPoint</Application>
  <PresentationFormat>Widescreen</PresentationFormat>
  <Paragraphs>153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Charter Roman</vt:lpstr>
      <vt:lpstr>lecture</vt:lpstr>
      <vt:lpstr>COSC6364 Adv. Numerical Analysis</vt:lpstr>
      <vt:lpstr>What is this course about?</vt:lpstr>
      <vt:lpstr>Tentative Topics for Numerical Linear Algebra</vt:lpstr>
      <vt:lpstr>Books</vt:lpstr>
      <vt:lpstr>Books</vt:lpstr>
      <vt:lpstr>Tentative Topics for Convex Optimization</vt:lpstr>
      <vt:lpstr>Book</vt:lpstr>
      <vt:lpstr>Objectives: NLA</vt:lpstr>
      <vt:lpstr>Objectives: Optimization</vt:lpstr>
      <vt:lpstr>Why study all these?</vt:lpstr>
      <vt:lpstr>Can’t I just use a library? </vt:lpstr>
      <vt:lpstr>Don’t believe me?</vt:lpstr>
      <vt:lpstr>Another list by Nick Higham</vt:lpstr>
      <vt:lpstr>Topic Modeling</vt:lpstr>
      <vt:lpstr>Topic Modeling by Non-negative Matrix Multiplication</vt:lpstr>
      <vt:lpstr>Topic Modeling by Singular Value Decomposition (SVD)</vt:lpstr>
      <vt:lpstr>20 Newsgroups Datasets</vt:lpstr>
      <vt:lpstr>Right singular vectors (top 10 topics, top 8 frequent words)</vt:lpstr>
      <vt:lpstr>Background removal with SVD</vt:lpstr>
      <vt:lpstr>Representing video as a matrix</vt:lpstr>
      <vt:lpstr>What are the curves?</vt:lpstr>
      <vt:lpstr>Background removed (one frame)</vt:lpstr>
      <vt:lpstr>PowerPoint Presentation</vt:lpstr>
      <vt:lpstr>Now onto (convex) optimizations…</vt:lpstr>
      <vt:lpstr>Denoise: fused 2d lasso</vt:lpstr>
      <vt:lpstr>Relationships between NLA and CVX</vt:lpstr>
      <vt:lpstr>Logistics, etc…</vt:lpstr>
      <vt:lpstr>Honesty</vt:lpstr>
      <vt:lpstr>Quiz#0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COSC6364 Adv. Numerical Analysis</dc:title>
  <dc:creator>Wu, Panruo</dc:creator>
  <cp:lastModifiedBy>Wu, Panruo</cp:lastModifiedBy>
  <cp:revision>44</cp:revision>
  <dcterms:created xsi:type="dcterms:W3CDTF">2019-01-10T03:14:39Z</dcterms:created>
  <dcterms:modified xsi:type="dcterms:W3CDTF">2020-01-14T21:54:46Z</dcterms:modified>
</cp:coreProperties>
</file>